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6749af134f40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c834a45fcb4f82"/>
  </p:sldMasterIdLst>
  <p:sldIdLst>
    <p:sldId xmlns:r="http://schemas.openxmlformats.org/officeDocument/2006/relationships" id="256" r:id="R15547e3a92cc425c"/>
    <p:sldId xmlns:r="http://schemas.openxmlformats.org/officeDocument/2006/relationships" id="257" r:id="Rb73e656575bd4e69"/>
    <p:sldId xmlns:r="http://schemas.openxmlformats.org/officeDocument/2006/relationships" id="258" r:id="R5b9bfa8000f14b46"/>
    <p:sldId xmlns:r="http://schemas.openxmlformats.org/officeDocument/2006/relationships" id="259" r:id="R32b64a032d6f4e5a"/>
    <p:sldId xmlns:r="http://schemas.openxmlformats.org/officeDocument/2006/relationships" id="260" r:id="Ra709fad7b3a74e16"/>
    <p:sldId xmlns:r="http://schemas.openxmlformats.org/officeDocument/2006/relationships" id="261" r:id="R9f756d18d3fc4bd3"/>
    <p:sldId xmlns:r="http://schemas.openxmlformats.org/officeDocument/2006/relationships" id="262" r:id="Rd7985af9fdb742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c834a45fcb4f82" /><Relationship Type="http://schemas.openxmlformats.org/officeDocument/2006/relationships/slide" Target="/ppt/slides/slide1.xml" Id="R15547e3a92cc425c" /><Relationship Type="http://schemas.openxmlformats.org/officeDocument/2006/relationships/slide" Target="/ppt/slides/slide2.xml" Id="Rb73e656575bd4e69" /><Relationship Type="http://schemas.openxmlformats.org/officeDocument/2006/relationships/slide" Target="/ppt/slides/slide3.xml" Id="R5b9bfa8000f14b46" /><Relationship Type="http://schemas.openxmlformats.org/officeDocument/2006/relationships/slide" Target="/ppt/slides/slide4.xml" Id="R32b64a032d6f4e5a" /><Relationship Type="http://schemas.openxmlformats.org/officeDocument/2006/relationships/slide" Target="/ppt/slides/slide5.xml" Id="Ra709fad7b3a74e16" /><Relationship Type="http://schemas.openxmlformats.org/officeDocument/2006/relationships/slide" Target="/ppt/slides/slide6.xml" Id="R9f756d18d3fc4bd3" /><Relationship Type="http://schemas.openxmlformats.org/officeDocument/2006/relationships/slide" Target="/ppt/slides/slide7.xml" Id="Rd7985af9fdb742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041cb7f16946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09aec16f24dbc" /><Relationship Type="http://schemas.openxmlformats.org/officeDocument/2006/relationships/theme" Target="/ppt/slideMasters/theme/theme1.xml" Id="R8ce1973a375f43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909aec16f24d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6957d95d64a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d94d748e94b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71180cfddf4f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c2a2eddee46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f25d9f86a4d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f6dffb6644c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aeccc4b5d44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PROSJEKT KONSULT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PROSJEKT KONSULT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2 876 300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−638 853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−492 524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3 789 195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4 149 286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VELDE TERJE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72 91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terje.velde@prosjektkonsult.no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956 435 226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KONSULT AS</a:t>
            </a:r>
          </a:p>
        </p:txBody>
      </p:sp>
    </p:spTree>
  </p:cSld>
  <p:clrMapOvr>
    <a:masterClrMapping xmlns:a="http://schemas.openxmlformats.org/drawingml/2006/main"/>
  </p:clrMapOvr>
</p:sld>
</file>