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6ba7b69c4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6112c028748ac"/>
  </p:sldMasterIdLst>
  <p:sldIdLst>
    <p:sldId xmlns:r="http://schemas.openxmlformats.org/officeDocument/2006/relationships" id="256" r:id="Ra77ecd337f894abb"/>
    <p:sldId xmlns:r="http://schemas.openxmlformats.org/officeDocument/2006/relationships" id="257" r:id="R195bc5943d0c497d"/>
    <p:sldId xmlns:r="http://schemas.openxmlformats.org/officeDocument/2006/relationships" id="258" r:id="R2a49aa89794743dd"/>
    <p:sldId xmlns:r="http://schemas.openxmlformats.org/officeDocument/2006/relationships" id="259" r:id="R3d4999a7cef94a0a"/>
    <p:sldId xmlns:r="http://schemas.openxmlformats.org/officeDocument/2006/relationships" id="260" r:id="R6bae6550ef6b4c40"/>
    <p:sldId xmlns:r="http://schemas.openxmlformats.org/officeDocument/2006/relationships" id="261" r:id="R908808d01abd48ff"/>
    <p:sldId xmlns:r="http://schemas.openxmlformats.org/officeDocument/2006/relationships" id="262" r:id="R28ac8c722ae146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6112c028748ac" /><Relationship Type="http://schemas.openxmlformats.org/officeDocument/2006/relationships/slide" Target="/ppt/slides/slide1.xml" Id="Ra77ecd337f894abb" /><Relationship Type="http://schemas.openxmlformats.org/officeDocument/2006/relationships/slide" Target="/ppt/slides/slide2.xml" Id="R195bc5943d0c497d" /><Relationship Type="http://schemas.openxmlformats.org/officeDocument/2006/relationships/slide" Target="/ppt/slides/slide3.xml" Id="R2a49aa89794743dd" /><Relationship Type="http://schemas.openxmlformats.org/officeDocument/2006/relationships/slide" Target="/ppt/slides/slide4.xml" Id="R3d4999a7cef94a0a" /><Relationship Type="http://schemas.openxmlformats.org/officeDocument/2006/relationships/slide" Target="/ppt/slides/slide5.xml" Id="R6bae6550ef6b4c40" /><Relationship Type="http://schemas.openxmlformats.org/officeDocument/2006/relationships/slide" Target="/ppt/slides/slide6.xml" Id="R908808d01abd48ff" /><Relationship Type="http://schemas.openxmlformats.org/officeDocument/2006/relationships/slide" Target="/ppt/slides/slide7.xml" Id="R28ac8c722ae146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5c4105ff4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433f2cbea4a87" /><Relationship Type="http://schemas.openxmlformats.org/officeDocument/2006/relationships/theme" Target="/ppt/slideMasters/theme/theme1.xml" Id="Ra858397612fb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433f2cbea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ee37488ef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cdb4d464b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37ab729a5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ba98272f843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5ae7ba9824c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8696b2392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68719b444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EIDSNES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EIDSNES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ELEKTRO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EIDSNES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EIDSNES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EIDSNES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15 779 792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494 853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354 564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5 792 073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EIDSNES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ELEKTRO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MOLVÆR OLE MARTIN GISKE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EIDSNES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Langrabben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post@eidsnes-elektro.no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www.eidsnes-elektro.no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956 510 740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EIDSNES ELEKTRO AS</a:t>
            </a:r>
          </a:p>
        </p:txBody>
      </p:sp>
    </p:spTree>
  </p:cSld>
  <p:clrMapOvr>
    <a:masterClrMapping xmlns:a="http://schemas.openxmlformats.org/drawingml/2006/main"/>
  </p:clrMapOvr>
</p:sld>
</file>