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db229ce9f14f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7164584c944204"/>
  </p:sldMasterIdLst>
  <p:sldIdLst>
    <p:sldId xmlns:r="http://schemas.openxmlformats.org/officeDocument/2006/relationships" id="256" r:id="R5cb05463fc634525"/>
    <p:sldId xmlns:r="http://schemas.openxmlformats.org/officeDocument/2006/relationships" id="257" r:id="R87d6461c3a364527"/>
    <p:sldId xmlns:r="http://schemas.openxmlformats.org/officeDocument/2006/relationships" id="258" r:id="Rd82cc0ed918a4e34"/>
    <p:sldId xmlns:r="http://schemas.openxmlformats.org/officeDocument/2006/relationships" id="259" r:id="R16013e0e8fd746d7"/>
    <p:sldId xmlns:r="http://schemas.openxmlformats.org/officeDocument/2006/relationships" id="260" r:id="Rdfc04858ae8b4ade"/>
    <p:sldId xmlns:r="http://schemas.openxmlformats.org/officeDocument/2006/relationships" id="261" r:id="R78efe1487fdd42ac"/>
    <p:sldId xmlns:r="http://schemas.openxmlformats.org/officeDocument/2006/relationships" id="262" r:id="R1805960e551f4f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164584c944204" /><Relationship Type="http://schemas.openxmlformats.org/officeDocument/2006/relationships/slide" Target="/ppt/slides/slide1.xml" Id="R5cb05463fc634525" /><Relationship Type="http://schemas.openxmlformats.org/officeDocument/2006/relationships/slide" Target="/ppt/slides/slide2.xml" Id="R87d6461c3a364527" /><Relationship Type="http://schemas.openxmlformats.org/officeDocument/2006/relationships/slide" Target="/ppt/slides/slide3.xml" Id="Rd82cc0ed918a4e34" /><Relationship Type="http://schemas.openxmlformats.org/officeDocument/2006/relationships/slide" Target="/ppt/slides/slide4.xml" Id="R16013e0e8fd746d7" /><Relationship Type="http://schemas.openxmlformats.org/officeDocument/2006/relationships/slide" Target="/ppt/slides/slide5.xml" Id="Rdfc04858ae8b4ade" /><Relationship Type="http://schemas.openxmlformats.org/officeDocument/2006/relationships/slide" Target="/ppt/slides/slide6.xml" Id="R78efe1487fdd42ac" /><Relationship Type="http://schemas.openxmlformats.org/officeDocument/2006/relationships/slide" Target="/ppt/slides/slide7.xml" Id="R1805960e551f4f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c0d41b5b444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ae2cfef4f4a27" /><Relationship Type="http://schemas.openxmlformats.org/officeDocument/2006/relationships/theme" Target="/ppt/slideMasters/theme/theme1.xml" Id="R5b49193e07284b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1ae2cfef4f4a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7e1fbdb9b4e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d66e298694c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9966e8d784f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1a8159e9d4d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b2ed71eb444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37023a5f64a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e03986a7a4b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INGEBJØRG ALMANKÅS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INGEBJØRG ALMANKÅS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26 040 316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2 169 257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9 088 198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18 116 124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HUSHOLDING AS  –  51,7 %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ALMANKÅS INGER MARIT  –  48,3 %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post@almankas.no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956 511 534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