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5335a47039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910c36e3c34a21"/>
  </p:sldMasterIdLst>
  <p:sldIdLst>
    <p:sldId xmlns:r="http://schemas.openxmlformats.org/officeDocument/2006/relationships" id="256" r:id="Rbdb186a5ba7a4b80"/>
    <p:sldId xmlns:r="http://schemas.openxmlformats.org/officeDocument/2006/relationships" id="257" r:id="R0eacc3f6fff94862"/>
    <p:sldId xmlns:r="http://schemas.openxmlformats.org/officeDocument/2006/relationships" id="258" r:id="R383fb424122e44d1"/>
    <p:sldId xmlns:r="http://schemas.openxmlformats.org/officeDocument/2006/relationships" id="259" r:id="Rb074f14c4c624ff6"/>
    <p:sldId xmlns:r="http://schemas.openxmlformats.org/officeDocument/2006/relationships" id="260" r:id="R10505d0bf1534251"/>
    <p:sldId xmlns:r="http://schemas.openxmlformats.org/officeDocument/2006/relationships" id="261" r:id="Re3ea0631f46f4a8d"/>
    <p:sldId xmlns:r="http://schemas.openxmlformats.org/officeDocument/2006/relationships" id="262" r:id="R119977bb693b41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10c36e3c34a21" /><Relationship Type="http://schemas.openxmlformats.org/officeDocument/2006/relationships/slide" Target="/ppt/slides/slide1.xml" Id="Rbdb186a5ba7a4b80" /><Relationship Type="http://schemas.openxmlformats.org/officeDocument/2006/relationships/slide" Target="/ppt/slides/slide2.xml" Id="R0eacc3f6fff94862" /><Relationship Type="http://schemas.openxmlformats.org/officeDocument/2006/relationships/slide" Target="/ppt/slides/slide3.xml" Id="R383fb424122e44d1" /><Relationship Type="http://schemas.openxmlformats.org/officeDocument/2006/relationships/slide" Target="/ppt/slides/slide4.xml" Id="Rb074f14c4c624ff6" /><Relationship Type="http://schemas.openxmlformats.org/officeDocument/2006/relationships/slide" Target="/ppt/slides/slide5.xml" Id="R10505d0bf1534251" /><Relationship Type="http://schemas.openxmlformats.org/officeDocument/2006/relationships/slide" Target="/ppt/slides/slide6.xml" Id="Re3ea0631f46f4a8d" /><Relationship Type="http://schemas.openxmlformats.org/officeDocument/2006/relationships/slide" Target="/ppt/slides/slide7.xml" Id="R119977bb693b41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809db6a18c4c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953232729412b" /><Relationship Type="http://schemas.openxmlformats.org/officeDocument/2006/relationships/theme" Target="/ppt/slideMasters/theme/theme1.xml" Id="R90c7d0e1d9234d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95323272941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4f7a8aeb444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9c5d1803842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e099ad16a4f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c0171e63447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37aed701248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96273547e42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88a120c0a44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AUBERT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AUBERT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−6 934 361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58 966 324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451 473 624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486 791 947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GEORGE EMIL AUBERT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AUBERT  –  38,1 %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 OG EMIL AUBERTS LEGAT STI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EMIL AUBERT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PERNILLE ANDREA AUBERT GILJE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SOFIE AUBERT-LIMI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52 27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956 537 940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