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ebf3531ff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1b72cb4f14e85"/>
  </p:sldMasterIdLst>
  <p:sldIdLst>
    <p:sldId xmlns:r="http://schemas.openxmlformats.org/officeDocument/2006/relationships" id="256" r:id="R04d3be0e7dc1429c"/>
    <p:sldId xmlns:r="http://schemas.openxmlformats.org/officeDocument/2006/relationships" id="257" r:id="R211b424df4a645d1"/>
    <p:sldId xmlns:r="http://schemas.openxmlformats.org/officeDocument/2006/relationships" id="258" r:id="R57f39457930b4e84"/>
    <p:sldId xmlns:r="http://schemas.openxmlformats.org/officeDocument/2006/relationships" id="259" r:id="R39bf2ed71eed4402"/>
    <p:sldId xmlns:r="http://schemas.openxmlformats.org/officeDocument/2006/relationships" id="260" r:id="R060f9b1d60c74996"/>
    <p:sldId xmlns:r="http://schemas.openxmlformats.org/officeDocument/2006/relationships" id="261" r:id="R8975340c0974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1b72cb4f14e85" /><Relationship Type="http://schemas.openxmlformats.org/officeDocument/2006/relationships/slide" Target="/ppt/slides/slide1.xml" Id="R04d3be0e7dc1429c" /><Relationship Type="http://schemas.openxmlformats.org/officeDocument/2006/relationships/slide" Target="/ppt/slides/slide2.xml" Id="R211b424df4a645d1" /><Relationship Type="http://schemas.openxmlformats.org/officeDocument/2006/relationships/slide" Target="/ppt/slides/slide3.xml" Id="R57f39457930b4e84" /><Relationship Type="http://schemas.openxmlformats.org/officeDocument/2006/relationships/slide" Target="/ppt/slides/slide4.xml" Id="R39bf2ed71eed4402" /><Relationship Type="http://schemas.openxmlformats.org/officeDocument/2006/relationships/slide" Target="/ppt/slides/slide5.xml" Id="R060f9b1d60c74996" /><Relationship Type="http://schemas.openxmlformats.org/officeDocument/2006/relationships/slide" Target="/ppt/slides/slide6.xml" Id="R8975340c0974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cff188945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a05a4efa4450" /><Relationship Type="http://schemas.openxmlformats.org/officeDocument/2006/relationships/theme" Target="/ppt/slideMasters/theme/theme1.xml" Id="Rc07c06cc7d95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6a05a4efa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8d028f607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9631ee813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ddbf73ba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e7cf240ba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b28cdf363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ff6d25ae2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RØROSBANKEN RØROS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RØROSBANKEN RØROS SPAREBANK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LANGEN PER MAGNE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JAN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LIV MARIE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