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227cbc272043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348329a7804651"/>
  </p:sldMasterIdLst>
  <p:sldIdLst>
    <p:sldId xmlns:r="http://schemas.openxmlformats.org/officeDocument/2006/relationships" id="256" r:id="R126e23c4a1d94f5b"/>
    <p:sldId xmlns:r="http://schemas.openxmlformats.org/officeDocument/2006/relationships" id="257" r:id="R1f183d63e66d4286"/>
    <p:sldId xmlns:r="http://schemas.openxmlformats.org/officeDocument/2006/relationships" id="258" r:id="R5e841693d00c467f"/>
    <p:sldId xmlns:r="http://schemas.openxmlformats.org/officeDocument/2006/relationships" id="259" r:id="R2de92571b4c345e8"/>
    <p:sldId xmlns:r="http://schemas.openxmlformats.org/officeDocument/2006/relationships" id="260" r:id="Rb8603e65537a4e81"/>
    <p:sldId xmlns:r="http://schemas.openxmlformats.org/officeDocument/2006/relationships" id="261" r:id="Ra820b3559175475e"/>
    <p:sldId xmlns:r="http://schemas.openxmlformats.org/officeDocument/2006/relationships" id="262" r:id="R6143d5d3b8374c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48329a7804651" /><Relationship Type="http://schemas.openxmlformats.org/officeDocument/2006/relationships/slide" Target="/ppt/slides/slide1.xml" Id="R126e23c4a1d94f5b" /><Relationship Type="http://schemas.openxmlformats.org/officeDocument/2006/relationships/slide" Target="/ppt/slides/slide2.xml" Id="R1f183d63e66d4286" /><Relationship Type="http://schemas.openxmlformats.org/officeDocument/2006/relationships/slide" Target="/ppt/slides/slide3.xml" Id="R5e841693d00c467f" /><Relationship Type="http://schemas.openxmlformats.org/officeDocument/2006/relationships/slide" Target="/ppt/slides/slide4.xml" Id="R2de92571b4c345e8" /><Relationship Type="http://schemas.openxmlformats.org/officeDocument/2006/relationships/slide" Target="/ppt/slides/slide5.xml" Id="Rb8603e65537a4e81" /><Relationship Type="http://schemas.openxmlformats.org/officeDocument/2006/relationships/slide" Target="/ppt/slides/slide6.xml" Id="Ra820b3559175475e" /><Relationship Type="http://schemas.openxmlformats.org/officeDocument/2006/relationships/slide" Target="/ppt/slides/slide7.xml" Id="R6143d5d3b8374c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5af20d564848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5f65332854b5a" /><Relationship Type="http://schemas.openxmlformats.org/officeDocument/2006/relationships/theme" Target="/ppt/slideMasters/theme/theme1.xml" Id="R54e22f6cc9064f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15f65332854b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c669479954d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8edae2eec45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a0d67c98f42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314e95a4f4c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5b249eda446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cd1f1be6446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ef87a91da40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FOSBY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FOSBY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FOSBY DRIFT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FOSBY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FOSBY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FOSBY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15 173 328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951 686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3 885 977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8 247 328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21 106 368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FOSBY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FOSBY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FOSBY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Klokkergårdveien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13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fosby@fosby.no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956 554 012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FOSBY DRIFT AS</a:t>
            </a:r>
          </a:p>
        </p:txBody>
      </p:sp>
    </p:spTree>
  </p:cSld>
  <p:clrMapOvr>
    <a:masterClrMapping xmlns:a="http://schemas.openxmlformats.org/drawingml/2006/main"/>
  </p:clrMapOvr>
</p:sld>
</file>