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226b3e58b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51538d6bd41a7"/>
  </p:sldMasterIdLst>
  <p:sldIdLst>
    <p:sldId xmlns:r="http://schemas.openxmlformats.org/officeDocument/2006/relationships" id="256" r:id="R04ce7fe6659c45d6"/>
    <p:sldId xmlns:r="http://schemas.openxmlformats.org/officeDocument/2006/relationships" id="257" r:id="Rcb920f2f30df4b79"/>
    <p:sldId xmlns:r="http://schemas.openxmlformats.org/officeDocument/2006/relationships" id="258" r:id="R2523621e2be84494"/>
    <p:sldId xmlns:r="http://schemas.openxmlformats.org/officeDocument/2006/relationships" id="259" r:id="R9eb0fd9e0ecf45e6"/>
    <p:sldId xmlns:r="http://schemas.openxmlformats.org/officeDocument/2006/relationships" id="260" r:id="Rba4928c5cbed4dfe"/>
    <p:sldId xmlns:r="http://schemas.openxmlformats.org/officeDocument/2006/relationships" id="261" r:id="R1176417403ff4152"/>
    <p:sldId xmlns:r="http://schemas.openxmlformats.org/officeDocument/2006/relationships" id="262" r:id="Rabda66931eb1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51538d6bd41a7" /><Relationship Type="http://schemas.openxmlformats.org/officeDocument/2006/relationships/slide" Target="/ppt/slides/slide1.xml" Id="R04ce7fe6659c45d6" /><Relationship Type="http://schemas.openxmlformats.org/officeDocument/2006/relationships/slide" Target="/ppt/slides/slide2.xml" Id="Rcb920f2f30df4b79" /><Relationship Type="http://schemas.openxmlformats.org/officeDocument/2006/relationships/slide" Target="/ppt/slides/slide3.xml" Id="R2523621e2be84494" /><Relationship Type="http://schemas.openxmlformats.org/officeDocument/2006/relationships/slide" Target="/ppt/slides/slide4.xml" Id="R9eb0fd9e0ecf45e6" /><Relationship Type="http://schemas.openxmlformats.org/officeDocument/2006/relationships/slide" Target="/ppt/slides/slide5.xml" Id="Rba4928c5cbed4dfe" /><Relationship Type="http://schemas.openxmlformats.org/officeDocument/2006/relationships/slide" Target="/ppt/slides/slide6.xml" Id="R1176417403ff4152" /><Relationship Type="http://schemas.openxmlformats.org/officeDocument/2006/relationships/slide" Target="/ppt/slides/slide7.xml" Id="Rabda66931eb1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43033cfb4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b320ab9664a92" /><Relationship Type="http://schemas.openxmlformats.org/officeDocument/2006/relationships/theme" Target="/ppt/slideMasters/theme/theme1.xml" Id="R5916dc9b6eb0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b320ab966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9008abe9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08004f54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1cea987a4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1b5a5a28b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3739f3012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32b018e44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f532b887243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SOLREGN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SOLREGN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9 488 352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AS  –  71,7 %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RIAN SANDRA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SUNDVOLD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956 623 103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SOLREGN</a:t>
            </a:r>
          </a:p>
        </p:txBody>
      </p:sp>
    </p:spTree>
  </p:cSld>
  <p:clrMapOvr>
    <a:masterClrMapping xmlns:a="http://schemas.openxmlformats.org/drawingml/2006/main"/>
  </p:clrMapOvr>
</p:sld>
</file>