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ac53cb495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3d269172b4c2d"/>
  </p:sldMasterIdLst>
  <p:sldIdLst>
    <p:sldId xmlns:r="http://schemas.openxmlformats.org/officeDocument/2006/relationships" id="256" r:id="R6b5e29842078421f"/>
    <p:sldId xmlns:r="http://schemas.openxmlformats.org/officeDocument/2006/relationships" id="257" r:id="Rff3fed8785fb414d"/>
    <p:sldId xmlns:r="http://schemas.openxmlformats.org/officeDocument/2006/relationships" id="258" r:id="R8d1537bedb8041d9"/>
    <p:sldId xmlns:r="http://schemas.openxmlformats.org/officeDocument/2006/relationships" id="259" r:id="R2e41d3186f864600"/>
    <p:sldId xmlns:r="http://schemas.openxmlformats.org/officeDocument/2006/relationships" id="260" r:id="Rc1b3189ffed04093"/>
    <p:sldId xmlns:r="http://schemas.openxmlformats.org/officeDocument/2006/relationships" id="261" r:id="Ra77caa25caa84c4b"/>
    <p:sldId xmlns:r="http://schemas.openxmlformats.org/officeDocument/2006/relationships" id="262" r:id="R4fae68bb36ab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3d269172b4c2d" /><Relationship Type="http://schemas.openxmlformats.org/officeDocument/2006/relationships/slide" Target="/ppt/slides/slide1.xml" Id="R6b5e29842078421f" /><Relationship Type="http://schemas.openxmlformats.org/officeDocument/2006/relationships/slide" Target="/ppt/slides/slide2.xml" Id="Rff3fed8785fb414d" /><Relationship Type="http://schemas.openxmlformats.org/officeDocument/2006/relationships/slide" Target="/ppt/slides/slide3.xml" Id="R8d1537bedb8041d9" /><Relationship Type="http://schemas.openxmlformats.org/officeDocument/2006/relationships/slide" Target="/ppt/slides/slide4.xml" Id="R2e41d3186f864600" /><Relationship Type="http://schemas.openxmlformats.org/officeDocument/2006/relationships/slide" Target="/ppt/slides/slide5.xml" Id="Rc1b3189ffed04093" /><Relationship Type="http://schemas.openxmlformats.org/officeDocument/2006/relationships/slide" Target="/ppt/slides/slide6.xml" Id="Ra77caa25caa84c4b" /><Relationship Type="http://schemas.openxmlformats.org/officeDocument/2006/relationships/slide" Target="/ppt/slides/slide7.xml" Id="R4fae68bb36ab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d3fa894a0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95bcbe8c4b1d" /><Relationship Type="http://schemas.openxmlformats.org/officeDocument/2006/relationships/theme" Target="/ppt/slideMasters/theme/theme1.xml" Id="R23194cb77d0f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a95bcbe8c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fbe63e75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d673c7ed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af8fc655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3325ae3f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97e6d808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f40e5ce3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3ece88837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HARALD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MORTEN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