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772ad3ba2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0aa041b584ea3"/>
  </p:sldMasterIdLst>
  <p:sldIdLst>
    <p:sldId xmlns:r="http://schemas.openxmlformats.org/officeDocument/2006/relationships" id="256" r:id="R2a5afbaabe914fb1"/>
    <p:sldId xmlns:r="http://schemas.openxmlformats.org/officeDocument/2006/relationships" id="257" r:id="Rd0767caf6fb2413e"/>
    <p:sldId xmlns:r="http://schemas.openxmlformats.org/officeDocument/2006/relationships" id="258" r:id="R6c2a87adf30341fe"/>
    <p:sldId xmlns:r="http://schemas.openxmlformats.org/officeDocument/2006/relationships" id="259" r:id="R7a008c0307954cca"/>
    <p:sldId xmlns:r="http://schemas.openxmlformats.org/officeDocument/2006/relationships" id="260" r:id="R5db78362caa14abc"/>
    <p:sldId xmlns:r="http://schemas.openxmlformats.org/officeDocument/2006/relationships" id="261" r:id="Rab01bb88ecd7423d"/>
    <p:sldId xmlns:r="http://schemas.openxmlformats.org/officeDocument/2006/relationships" id="262" r:id="Rb4f04de57acc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0aa041b584ea3" /><Relationship Type="http://schemas.openxmlformats.org/officeDocument/2006/relationships/slide" Target="/ppt/slides/slide1.xml" Id="R2a5afbaabe914fb1" /><Relationship Type="http://schemas.openxmlformats.org/officeDocument/2006/relationships/slide" Target="/ppt/slides/slide2.xml" Id="Rd0767caf6fb2413e" /><Relationship Type="http://schemas.openxmlformats.org/officeDocument/2006/relationships/slide" Target="/ppt/slides/slide3.xml" Id="R6c2a87adf30341fe" /><Relationship Type="http://schemas.openxmlformats.org/officeDocument/2006/relationships/slide" Target="/ppt/slides/slide4.xml" Id="R7a008c0307954cca" /><Relationship Type="http://schemas.openxmlformats.org/officeDocument/2006/relationships/slide" Target="/ppt/slides/slide5.xml" Id="R5db78362caa14abc" /><Relationship Type="http://schemas.openxmlformats.org/officeDocument/2006/relationships/slide" Target="/ppt/slides/slide6.xml" Id="Rab01bb88ecd7423d" /><Relationship Type="http://schemas.openxmlformats.org/officeDocument/2006/relationships/slide" Target="/ppt/slides/slide7.xml" Id="Rb4f04de57acc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fe1208571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c8c60c3d47d9" /><Relationship Type="http://schemas.openxmlformats.org/officeDocument/2006/relationships/theme" Target="/ppt/slideMasters/theme/theme1.xml" Id="R31c773694854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3c8c60c3d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9b4edc68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3852c520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9ae9be5b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5edf1645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a0a16f04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8467d72a46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58c8c2e1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GAUPEN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97 173 513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99 571 747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reidar@gaupenholding.no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956 771 625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