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668d489b9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1db7fd73c4d3a"/>
  </p:sldMasterIdLst>
  <p:sldIdLst>
    <p:sldId xmlns:r="http://schemas.openxmlformats.org/officeDocument/2006/relationships" id="256" r:id="R79f87d9aa20044e3"/>
    <p:sldId xmlns:r="http://schemas.openxmlformats.org/officeDocument/2006/relationships" id="257" r:id="Rabd6d38c2b2c4450"/>
    <p:sldId xmlns:r="http://schemas.openxmlformats.org/officeDocument/2006/relationships" id="258" r:id="R4a72add87e7241cc"/>
    <p:sldId xmlns:r="http://schemas.openxmlformats.org/officeDocument/2006/relationships" id="259" r:id="R072078620afe4956"/>
    <p:sldId xmlns:r="http://schemas.openxmlformats.org/officeDocument/2006/relationships" id="260" r:id="Rab36a77fc2c14616"/>
    <p:sldId xmlns:r="http://schemas.openxmlformats.org/officeDocument/2006/relationships" id="261" r:id="R8cc93e7777a342ce"/>
    <p:sldId xmlns:r="http://schemas.openxmlformats.org/officeDocument/2006/relationships" id="262" r:id="Rfd8a33726708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1db7fd73c4d3a" /><Relationship Type="http://schemas.openxmlformats.org/officeDocument/2006/relationships/slide" Target="/ppt/slides/slide1.xml" Id="R79f87d9aa20044e3" /><Relationship Type="http://schemas.openxmlformats.org/officeDocument/2006/relationships/slide" Target="/ppt/slides/slide2.xml" Id="Rabd6d38c2b2c4450" /><Relationship Type="http://schemas.openxmlformats.org/officeDocument/2006/relationships/slide" Target="/ppt/slides/slide3.xml" Id="R4a72add87e7241cc" /><Relationship Type="http://schemas.openxmlformats.org/officeDocument/2006/relationships/slide" Target="/ppt/slides/slide4.xml" Id="R072078620afe4956" /><Relationship Type="http://schemas.openxmlformats.org/officeDocument/2006/relationships/slide" Target="/ppt/slides/slide5.xml" Id="Rab36a77fc2c14616" /><Relationship Type="http://schemas.openxmlformats.org/officeDocument/2006/relationships/slide" Target="/ppt/slides/slide6.xml" Id="R8cc93e7777a342ce" /><Relationship Type="http://schemas.openxmlformats.org/officeDocument/2006/relationships/slide" Target="/ppt/slides/slide7.xml" Id="Rfd8a33726708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27d7d3954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7b7d06de411c" /><Relationship Type="http://schemas.openxmlformats.org/officeDocument/2006/relationships/theme" Target="/ppt/slideMasters/theme/theme1.xml" Id="R38a135850c61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77b7d06de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07b4c9df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8c718f20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f2298927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d185b803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e20d236d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fcd40967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04096981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MEIERIBOLAG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MEIERIBOLAG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TOMASSEN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RINGNES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TOMTER MAAGAARD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BEATE AUSTLID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BUSVOLD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GENO SA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Nils A. Vasaasen, Jernbanegata 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nar-v@online.no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956 803 624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MEIERIBOLAG AS</a:t>
            </a:r>
          </a:p>
        </p:txBody>
      </p:sp>
    </p:spTree>
  </p:cSld>
  <p:clrMapOvr>
    <a:masterClrMapping xmlns:a="http://schemas.openxmlformats.org/drawingml/2006/main"/>
  </p:clrMapOvr>
</p:sld>
</file>