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c81280780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a126daaef43b4"/>
  </p:sldMasterIdLst>
  <p:sldIdLst>
    <p:sldId xmlns:r="http://schemas.openxmlformats.org/officeDocument/2006/relationships" id="256" r:id="R0075bc5e05014cc7"/>
    <p:sldId xmlns:r="http://schemas.openxmlformats.org/officeDocument/2006/relationships" id="257" r:id="Rf352af561d5c4753"/>
    <p:sldId xmlns:r="http://schemas.openxmlformats.org/officeDocument/2006/relationships" id="258" r:id="R3d0f339695274278"/>
    <p:sldId xmlns:r="http://schemas.openxmlformats.org/officeDocument/2006/relationships" id="259" r:id="R3481ca6207d04452"/>
    <p:sldId xmlns:r="http://schemas.openxmlformats.org/officeDocument/2006/relationships" id="260" r:id="R22ebda69227d4242"/>
    <p:sldId xmlns:r="http://schemas.openxmlformats.org/officeDocument/2006/relationships" id="261" r:id="R58ef0b0cd2c34a70"/>
    <p:sldId xmlns:r="http://schemas.openxmlformats.org/officeDocument/2006/relationships" id="262" r:id="Raf86036e8ba9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a126daaef43b4" /><Relationship Type="http://schemas.openxmlformats.org/officeDocument/2006/relationships/slide" Target="/ppt/slides/slide1.xml" Id="R0075bc5e05014cc7" /><Relationship Type="http://schemas.openxmlformats.org/officeDocument/2006/relationships/slide" Target="/ppt/slides/slide2.xml" Id="Rf352af561d5c4753" /><Relationship Type="http://schemas.openxmlformats.org/officeDocument/2006/relationships/slide" Target="/ppt/slides/slide3.xml" Id="R3d0f339695274278" /><Relationship Type="http://schemas.openxmlformats.org/officeDocument/2006/relationships/slide" Target="/ppt/slides/slide4.xml" Id="R3481ca6207d04452" /><Relationship Type="http://schemas.openxmlformats.org/officeDocument/2006/relationships/slide" Target="/ppt/slides/slide5.xml" Id="R22ebda69227d4242" /><Relationship Type="http://schemas.openxmlformats.org/officeDocument/2006/relationships/slide" Target="/ppt/slides/slide6.xml" Id="R58ef0b0cd2c34a70" /><Relationship Type="http://schemas.openxmlformats.org/officeDocument/2006/relationships/slide" Target="/ppt/slides/slide7.xml" Id="Raf86036e8ba9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752992f3e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e19ce5e5d4b39" /><Relationship Type="http://schemas.openxmlformats.org/officeDocument/2006/relationships/theme" Target="/ppt/slideMasters/theme/theme1.xml" Id="R21230214d28d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e19ce5e5d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cbbd81928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c95048452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d65a8fe30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0bc6f2186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397f378f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12cb19c90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53b368be3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TOTALENTREPRISE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32 543 986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40 830 252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956 822 661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