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20ffead9f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05877936342ad"/>
  </p:sldMasterIdLst>
  <p:sldIdLst>
    <p:sldId xmlns:r="http://schemas.openxmlformats.org/officeDocument/2006/relationships" id="256" r:id="R84c0316842a542de"/>
    <p:sldId xmlns:r="http://schemas.openxmlformats.org/officeDocument/2006/relationships" id="257" r:id="R8bf97f4766584d66"/>
    <p:sldId xmlns:r="http://schemas.openxmlformats.org/officeDocument/2006/relationships" id="258" r:id="Racf896d5056646f1"/>
    <p:sldId xmlns:r="http://schemas.openxmlformats.org/officeDocument/2006/relationships" id="259" r:id="R059500d140b645fd"/>
    <p:sldId xmlns:r="http://schemas.openxmlformats.org/officeDocument/2006/relationships" id="260" r:id="Re2414b6603594b09"/>
    <p:sldId xmlns:r="http://schemas.openxmlformats.org/officeDocument/2006/relationships" id="261" r:id="R3fdd652113e54bf1"/>
    <p:sldId xmlns:r="http://schemas.openxmlformats.org/officeDocument/2006/relationships" id="262" r:id="R0abb0ca8d697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05877936342ad" /><Relationship Type="http://schemas.openxmlformats.org/officeDocument/2006/relationships/slide" Target="/ppt/slides/slide1.xml" Id="R84c0316842a542de" /><Relationship Type="http://schemas.openxmlformats.org/officeDocument/2006/relationships/slide" Target="/ppt/slides/slide2.xml" Id="R8bf97f4766584d66" /><Relationship Type="http://schemas.openxmlformats.org/officeDocument/2006/relationships/slide" Target="/ppt/slides/slide3.xml" Id="Racf896d5056646f1" /><Relationship Type="http://schemas.openxmlformats.org/officeDocument/2006/relationships/slide" Target="/ppt/slides/slide4.xml" Id="R059500d140b645fd" /><Relationship Type="http://schemas.openxmlformats.org/officeDocument/2006/relationships/slide" Target="/ppt/slides/slide5.xml" Id="Re2414b6603594b09" /><Relationship Type="http://schemas.openxmlformats.org/officeDocument/2006/relationships/slide" Target="/ppt/slides/slide6.xml" Id="R3fdd652113e54bf1" /><Relationship Type="http://schemas.openxmlformats.org/officeDocument/2006/relationships/slide" Target="/ppt/slides/slide7.xml" Id="R0abb0ca8d697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95e04e0a7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9a8b1be347eb" /><Relationship Type="http://schemas.openxmlformats.org/officeDocument/2006/relationships/theme" Target="/ppt/slideMasters/theme/theme1.xml" Id="R162a5e3aecbb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a9a8b1be3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d8b00a41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8b6a21ae1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4b6e648b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06b2ef7f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ae0d1fec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a5afdef14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d4a5a48e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ARVNES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JULIE ALISON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956 878 020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