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05d10bae6f48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1c1096eb02442b"/>
  </p:sldMasterIdLst>
  <p:sldIdLst>
    <p:sldId xmlns:r="http://schemas.openxmlformats.org/officeDocument/2006/relationships" id="256" r:id="Ra7fdcf7a487b49ae"/>
    <p:sldId xmlns:r="http://schemas.openxmlformats.org/officeDocument/2006/relationships" id="257" r:id="R3658b9c6d7714568"/>
    <p:sldId xmlns:r="http://schemas.openxmlformats.org/officeDocument/2006/relationships" id="258" r:id="Rd6c8f12677b74dc9"/>
    <p:sldId xmlns:r="http://schemas.openxmlformats.org/officeDocument/2006/relationships" id="259" r:id="Rb37319380e004d5a"/>
    <p:sldId xmlns:r="http://schemas.openxmlformats.org/officeDocument/2006/relationships" id="260" r:id="R8f50c39585ec4815"/>
    <p:sldId xmlns:r="http://schemas.openxmlformats.org/officeDocument/2006/relationships" id="261" r:id="R4cac095caf6744f9"/>
    <p:sldId xmlns:r="http://schemas.openxmlformats.org/officeDocument/2006/relationships" id="262" r:id="R29c442cb88de42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c1096eb02442b" /><Relationship Type="http://schemas.openxmlformats.org/officeDocument/2006/relationships/slide" Target="/ppt/slides/slide1.xml" Id="Ra7fdcf7a487b49ae" /><Relationship Type="http://schemas.openxmlformats.org/officeDocument/2006/relationships/slide" Target="/ppt/slides/slide2.xml" Id="R3658b9c6d7714568" /><Relationship Type="http://schemas.openxmlformats.org/officeDocument/2006/relationships/slide" Target="/ppt/slides/slide3.xml" Id="Rd6c8f12677b74dc9" /><Relationship Type="http://schemas.openxmlformats.org/officeDocument/2006/relationships/slide" Target="/ppt/slides/slide4.xml" Id="Rb37319380e004d5a" /><Relationship Type="http://schemas.openxmlformats.org/officeDocument/2006/relationships/slide" Target="/ppt/slides/slide5.xml" Id="R8f50c39585ec4815" /><Relationship Type="http://schemas.openxmlformats.org/officeDocument/2006/relationships/slide" Target="/ppt/slides/slide6.xml" Id="R4cac095caf6744f9" /><Relationship Type="http://schemas.openxmlformats.org/officeDocument/2006/relationships/slide" Target="/ppt/slides/slide7.xml" Id="R29c442cb88de42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94ff3665504f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7eac883544235" /><Relationship Type="http://schemas.openxmlformats.org/officeDocument/2006/relationships/theme" Target="/ppt/slideMasters/theme/theme1.xml" Id="R301ed19bf0e74e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d7eac8835442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8b189a29543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889e9b44246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d1c84db9b45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b97ffb0f048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217b76d9e4d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741d3315647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83a4c012c43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SVERRE HAVIK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HAVIK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HAVIK AS ble etablert [år] og holder til i Spillum.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HAVIK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HAVIK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HAVIK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28 252 994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2 325 860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1 085 881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12 195 255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26 790 872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HAVIK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HAVIK SVEIN OLA  –  96,0 %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HAVIK RIGMOR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HAVIK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Sandosvegen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7820 Spillum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37 23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post@sverrehavik.no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www.sverrehavik.no/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956 888 719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HAVIK AS</a:t>
            </a:r>
          </a:p>
        </p:txBody>
      </p:sp>
    </p:spTree>
  </p:cSld>
  <p:clrMapOvr>
    <a:masterClrMapping xmlns:a="http://schemas.openxmlformats.org/drawingml/2006/main"/>
  </p:clrMapOvr>
</p:sld>
</file>