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1660db53d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44f4112464760"/>
  </p:sldMasterIdLst>
  <p:sldIdLst>
    <p:sldId xmlns:r="http://schemas.openxmlformats.org/officeDocument/2006/relationships" id="256" r:id="Ra07ec310b7534d15"/>
    <p:sldId xmlns:r="http://schemas.openxmlformats.org/officeDocument/2006/relationships" id="257" r:id="R66d06eff2a054ad0"/>
    <p:sldId xmlns:r="http://schemas.openxmlformats.org/officeDocument/2006/relationships" id="258" r:id="R5fb2ed570d124eb3"/>
    <p:sldId xmlns:r="http://schemas.openxmlformats.org/officeDocument/2006/relationships" id="259" r:id="R8dbd7491c9b04851"/>
    <p:sldId xmlns:r="http://schemas.openxmlformats.org/officeDocument/2006/relationships" id="260" r:id="Re4f1e05a0b294fc9"/>
    <p:sldId xmlns:r="http://schemas.openxmlformats.org/officeDocument/2006/relationships" id="261" r:id="R951c701136f24da8"/>
    <p:sldId xmlns:r="http://schemas.openxmlformats.org/officeDocument/2006/relationships" id="262" r:id="R5c039809659e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44f4112464760" /><Relationship Type="http://schemas.openxmlformats.org/officeDocument/2006/relationships/slide" Target="/ppt/slides/slide1.xml" Id="Ra07ec310b7534d15" /><Relationship Type="http://schemas.openxmlformats.org/officeDocument/2006/relationships/slide" Target="/ppt/slides/slide2.xml" Id="R66d06eff2a054ad0" /><Relationship Type="http://schemas.openxmlformats.org/officeDocument/2006/relationships/slide" Target="/ppt/slides/slide3.xml" Id="R5fb2ed570d124eb3" /><Relationship Type="http://schemas.openxmlformats.org/officeDocument/2006/relationships/slide" Target="/ppt/slides/slide4.xml" Id="R8dbd7491c9b04851" /><Relationship Type="http://schemas.openxmlformats.org/officeDocument/2006/relationships/slide" Target="/ppt/slides/slide5.xml" Id="Re4f1e05a0b294fc9" /><Relationship Type="http://schemas.openxmlformats.org/officeDocument/2006/relationships/slide" Target="/ppt/slides/slide6.xml" Id="R951c701136f24da8" /><Relationship Type="http://schemas.openxmlformats.org/officeDocument/2006/relationships/slide" Target="/ppt/slides/slide7.xml" Id="R5c039809659e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3f5b54278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b94f3f8af4af8" /><Relationship Type="http://schemas.openxmlformats.org/officeDocument/2006/relationships/theme" Target="/ppt/slideMasters/theme/theme1.xml" Id="R9725d3118d7f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b94f3f8af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6584ca74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484815978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fc6dcae7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e40d56bca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40569a53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f19f91d00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3685c5a5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NEAS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NEAS ELEKTRO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123 209 404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−14 737 491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−12 214 955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47 748 243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NEAS X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firmapost@west-elektro.no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956 889 057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ELEKTRO AS</a:t>
            </a:r>
          </a:p>
        </p:txBody>
      </p:sp>
    </p:spTree>
  </p:cSld>
  <p:clrMapOvr>
    <a:masterClrMapping xmlns:a="http://schemas.openxmlformats.org/drawingml/2006/main"/>
  </p:clrMapOvr>
</p:sld>
</file>