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67c7686f44a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2a9a1612bc4f65"/>
  </p:sldMasterIdLst>
  <p:sldIdLst>
    <p:sldId xmlns:r="http://schemas.openxmlformats.org/officeDocument/2006/relationships" id="256" r:id="Re2feabe6438e4041"/>
    <p:sldId xmlns:r="http://schemas.openxmlformats.org/officeDocument/2006/relationships" id="257" r:id="R24fb31ff426248ec"/>
    <p:sldId xmlns:r="http://schemas.openxmlformats.org/officeDocument/2006/relationships" id="258" r:id="R925f32d8be1d490d"/>
    <p:sldId xmlns:r="http://schemas.openxmlformats.org/officeDocument/2006/relationships" id="259" r:id="Rcd7443b88b3b4210"/>
    <p:sldId xmlns:r="http://schemas.openxmlformats.org/officeDocument/2006/relationships" id="260" r:id="R212f4144bf0a4a57"/>
    <p:sldId xmlns:r="http://schemas.openxmlformats.org/officeDocument/2006/relationships" id="261" r:id="R1aa05d2e2f664e95"/>
    <p:sldId xmlns:r="http://schemas.openxmlformats.org/officeDocument/2006/relationships" id="262" r:id="Rf01f57e2df5143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2a9a1612bc4f65" /><Relationship Type="http://schemas.openxmlformats.org/officeDocument/2006/relationships/slide" Target="/ppt/slides/slide1.xml" Id="Re2feabe6438e4041" /><Relationship Type="http://schemas.openxmlformats.org/officeDocument/2006/relationships/slide" Target="/ppt/slides/slide2.xml" Id="R24fb31ff426248ec" /><Relationship Type="http://schemas.openxmlformats.org/officeDocument/2006/relationships/slide" Target="/ppt/slides/slide3.xml" Id="R925f32d8be1d490d" /><Relationship Type="http://schemas.openxmlformats.org/officeDocument/2006/relationships/slide" Target="/ppt/slides/slide4.xml" Id="Rcd7443b88b3b4210" /><Relationship Type="http://schemas.openxmlformats.org/officeDocument/2006/relationships/slide" Target="/ppt/slides/slide5.xml" Id="R212f4144bf0a4a57" /><Relationship Type="http://schemas.openxmlformats.org/officeDocument/2006/relationships/slide" Target="/ppt/slides/slide6.xml" Id="R1aa05d2e2f664e95" /><Relationship Type="http://schemas.openxmlformats.org/officeDocument/2006/relationships/slide" Target="/ppt/slides/slide7.xml" Id="Rf01f57e2df5143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4a4c70fdd41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d2146add40ee" /><Relationship Type="http://schemas.openxmlformats.org/officeDocument/2006/relationships/theme" Target="/ppt/slideMasters/theme/theme1.xml" Id="R9db0fa25c99a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fbd2146add40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45d5ffa67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8fd475a79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e350f2e87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eee12b788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741262e7f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c98630495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1f953b994c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ELEKTROSERVICE ØRSTA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ELEKTROSERVICE ØRSTA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23 604 925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1 144 889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8 658 177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15 706 140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ØRSTA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firmapost@elektroservice.no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www.elektroservice.no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956 899 478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ØRSTA AS</a:t>
            </a:r>
          </a:p>
        </p:txBody>
      </p:sp>
    </p:spTree>
  </p:cSld>
  <p:clrMapOvr>
    <a:masterClrMapping xmlns:a="http://schemas.openxmlformats.org/drawingml/2006/main"/>
  </p:clrMapOvr>
</p:sld>
</file>