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4b4ffb3e8a44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b37773b1f04092"/>
  </p:sldMasterIdLst>
  <p:sldIdLst>
    <p:sldId xmlns:r="http://schemas.openxmlformats.org/officeDocument/2006/relationships" id="256" r:id="R7eab2c1dd9144329"/>
    <p:sldId xmlns:r="http://schemas.openxmlformats.org/officeDocument/2006/relationships" id="257" r:id="R56329f5c9c464fcb"/>
    <p:sldId xmlns:r="http://schemas.openxmlformats.org/officeDocument/2006/relationships" id="258" r:id="R9486a38cdc574927"/>
    <p:sldId xmlns:r="http://schemas.openxmlformats.org/officeDocument/2006/relationships" id="259" r:id="Rd8e055ebac6d42e5"/>
    <p:sldId xmlns:r="http://schemas.openxmlformats.org/officeDocument/2006/relationships" id="260" r:id="Rfea82c3819604f6c"/>
    <p:sldId xmlns:r="http://schemas.openxmlformats.org/officeDocument/2006/relationships" id="261" r:id="R2899ef8bfa1745ed"/>
    <p:sldId xmlns:r="http://schemas.openxmlformats.org/officeDocument/2006/relationships" id="262" r:id="R3323220d989a47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b37773b1f04092" /><Relationship Type="http://schemas.openxmlformats.org/officeDocument/2006/relationships/slide" Target="/ppt/slides/slide1.xml" Id="R7eab2c1dd9144329" /><Relationship Type="http://schemas.openxmlformats.org/officeDocument/2006/relationships/slide" Target="/ppt/slides/slide2.xml" Id="R56329f5c9c464fcb" /><Relationship Type="http://schemas.openxmlformats.org/officeDocument/2006/relationships/slide" Target="/ppt/slides/slide3.xml" Id="R9486a38cdc574927" /><Relationship Type="http://schemas.openxmlformats.org/officeDocument/2006/relationships/slide" Target="/ppt/slides/slide4.xml" Id="Rd8e055ebac6d42e5" /><Relationship Type="http://schemas.openxmlformats.org/officeDocument/2006/relationships/slide" Target="/ppt/slides/slide5.xml" Id="Rfea82c3819604f6c" /><Relationship Type="http://schemas.openxmlformats.org/officeDocument/2006/relationships/slide" Target="/ppt/slides/slide6.xml" Id="R2899ef8bfa1745ed" /><Relationship Type="http://schemas.openxmlformats.org/officeDocument/2006/relationships/slide" Target="/ppt/slides/slide7.xml" Id="R3323220d989a47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b652dc247c4c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b1592b311d4a79" /><Relationship Type="http://schemas.openxmlformats.org/officeDocument/2006/relationships/theme" Target="/ppt/slideMasters/theme/theme1.xml" Id="R8361df36221d49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b1592b311d4a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d92bcab1fc46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73f8c915934a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01b76671ac4a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f97c53bb4042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4a8b58cc3e4e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e5f964238f482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6dda773ee84a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 SNØRTELAND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SNØRTELAND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 SNØRTELAND AS ble etablert [år] og holder til i Skudeneshavn.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SNØRTELAND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SNØRTELAND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SNØRTELAND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21 606 666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1 773 066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1 564 481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5 710 497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9 299 435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SNØRTELAND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MATHIAS SNØRTELAND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R. SNØRTELAND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SNØRTELAND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Kirkevegen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4280 Skudeneshavn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reidar@slakteren.com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956 986 435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SNØRTELAND AS</a:t>
            </a:r>
          </a:p>
        </p:txBody>
      </p:sp>
    </p:spTree>
  </p:cSld>
  <p:clrMapOvr>
    <a:masterClrMapping xmlns:a="http://schemas.openxmlformats.org/drawingml/2006/main"/>
  </p:clrMapOvr>
</p:sld>
</file>