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8850e3079d4b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6019d683c043e9"/>
  </p:sldMasterIdLst>
  <p:sldIdLst>
    <p:sldId xmlns:r="http://schemas.openxmlformats.org/officeDocument/2006/relationships" id="256" r:id="Rf7581bf8c3c84ecf"/>
    <p:sldId xmlns:r="http://schemas.openxmlformats.org/officeDocument/2006/relationships" id="257" r:id="R185e3512cb4449a6"/>
    <p:sldId xmlns:r="http://schemas.openxmlformats.org/officeDocument/2006/relationships" id="258" r:id="R8e95aa393e344989"/>
    <p:sldId xmlns:r="http://schemas.openxmlformats.org/officeDocument/2006/relationships" id="259" r:id="R3456b6ee4d51401b"/>
    <p:sldId xmlns:r="http://schemas.openxmlformats.org/officeDocument/2006/relationships" id="260" r:id="R5af728b6f88d4108"/>
    <p:sldId xmlns:r="http://schemas.openxmlformats.org/officeDocument/2006/relationships" id="261" r:id="Rb0c3ea4780574b9b"/>
    <p:sldId xmlns:r="http://schemas.openxmlformats.org/officeDocument/2006/relationships" id="262" r:id="Rd255720a4e744c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019d683c043e9" /><Relationship Type="http://schemas.openxmlformats.org/officeDocument/2006/relationships/slide" Target="/ppt/slides/slide1.xml" Id="Rf7581bf8c3c84ecf" /><Relationship Type="http://schemas.openxmlformats.org/officeDocument/2006/relationships/slide" Target="/ppt/slides/slide2.xml" Id="R185e3512cb4449a6" /><Relationship Type="http://schemas.openxmlformats.org/officeDocument/2006/relationships/slide" Target="/ppt/slides/slide3.xml" Id="R8e95aa393e344989" /><Relationship Type="http://schemas.openxmlformats.org/officeDocument/2006/relationships/slide" Target="/ppt/slides/slide4.xml" Id="R3456b6ee4d51401b" /><Relationship Type="http://schemas.openxmlformats.org/officeDocument/2006/relationships/slide" Target="/ppt/slides/slide5.xml" Id="R5af728b6f88d4108" /><Relationship Type="http://schemas.openxmlformats.org/officeDocument/2006/relationships/slide" Target="/ppt/slides/slide6.xml" Id="Rb0c3ea4780574b9b" /><Relationship Type="http://schemas.openxmlformats.org/officeDocument/2006/relationships/slide" Target="/ppt/slides/slide7.xml" Id="Rd255720a4e744c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84fa39ca741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8f580a0b74521" /><Relationship Type="http://schemas.openxmlformats.org/officeDocument/2006/relationships/theme" Target="/ppt/slideMasters/theme/theme1.xml" Id="R8dc703ca2c43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d8f580a0b7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52d97912d4a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e5faa732247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676713ed24e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dc763f49c48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a4a6d63834a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d580691d045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593200f6948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 HARALD NILSEN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HARALD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 HARALD NILSEN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HARALD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HARALD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HARALD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739 914 154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40 307 085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56 319 962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100 547 862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329 249 773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HARALD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NILSEN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HARALD NILSEN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Thomasbakkveien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9513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45 66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957 076 386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HARALD NILSEN AS</a:t>
            </a:r>
          </a:p>
        </p:txBody>
      </p:sp>
    </p:spTree>
  </p:cSld>
  <p:clrMapOvr>
    <a:masterClrMapping xmlns:a="http://schemas.openxmlformats.org/drawingml/2006/main"/>
  </p:clrMapOvr>
</p:sld>
</file>