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401981b51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86fea7d7a4565"/>
  </p:sldMasterIdLst>
  <p:sldIdLst>
    <p:sldId xmlns:r="http://schemas.openxmlformats.org/officeDocument/2006/relationships" id="256" r:id="R6471893b36e34991"/>
    <p:sldId xmlns:r="http://schemas.openxmlformats.org/officeDocument/2006/relationships" id="257" r:id="R99581ac0dac745d6"/>
    <p:sldId xmlns:r="http://schemas.openxmlformats.org/officeDocument/2006/relationships" id="258" r:id="R661ed1a88f7f4f66"/>
    <p:sldId xmlns:r="http://schemas.openxmlformats.org/officeDocument/2006/relationships" id="259" r:id="R01ec36354a25414a"/>
    <p:sldId xmlns:r="http://schemas.openxmlformats.org/officeDocument/2006/relationships" id="260" r:id="R3c3cac9717d6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86fea7d7a4565" /><Relationship Type="http://schemas.openxmlformats.org/officeDocument/2006/relationships/slide" Target="/ppt/slides/slide1.xml" Id="R6471893b36e34991" /><Relationship Type="http://schemas.openxmlformats.org/officeDocument/2006/relationships/slide" Target="/ppt/slides/slide2.xml" Id="R99581ac0dac745d6" /><Relationship Type="http://schemas.openxmlformats.org/officeDocument/2006/relationships/slide" Target="/ppt/slides/slide3.xml" Id="R661ed1a88f7f4f66" /><Relationship Type="http://schemas.openxmlformats.org/officeDocument/2006/relationships/slide" Target="/ppt/slides/slide4.xml" Id="R01ec36354a25414a" /><Relationship Type="http://schemas.openxmlformats.org/officeDocument/2006/relationships/slide" Target="/ppt/slides/slide5.xml" Id="R3c3cac9717d6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ddf4d8baf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4ee8960094446" /><Relationship Type="http://schemas.openxmlformats.org/officeDocument/2006/relationships/theme" Target="/ppt/slideMasters/theme/theme1.xml" Id="R852953645069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4ee896009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af16d9beb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a5d1213c64e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86a874c6b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d9f3a8b3f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52d68bd69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BRANNKASSE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hallgeir.mythe@gjensidige.no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957 091 148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BRANNKASSE</a:t>
            </a:r>
          </a:p>
        </p:txBody>
      </p:sp>
    </p:spTree>
  </p:cSld>
  <p:clrMapOvr>
    <a:masterClrMapping xmlns:a="http://schemas.openxmlformats.org/drawingml/2006/main"/>
  </p:clrMapOvr>
</p:sld>
</file>