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2de45ad2a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82426b444400a"/>
  </p:sldMasterIdLst>
  <p:sldIdLst>
    <p:sldId xmlns:r="http://schemas.openxmlformats.org/officeDocument/2006/relationships" id="256" r:id="Rd1a7392f1a544975"/>
    <p:sldId xmlns:r="http://schemas.openxmlformats.org/officeDocument/2006/relationships" id="257" r:id="R6386318145cc40ab"/>
    <p:sldId xmlns:r="http://schemas.openxmlformats.org/officeDocument/2006/relationships" id="258" r:id="R4640a74d1a9c437d"/>
    <p:sldId xmlns:r="http://schemas.openxmlformats.org/officeDocument/2006/relationships" id="259" r:id="Rc0b93d3ecf29496e"/>
    <p:sldId xmlns:r="http://schemas.openxmlformats.org/officeDocument/2006/relationships" id="260" r:id="R8735c0d022484a69"/>
    <p:sldId xmlns:r="http://schemas.openxmlformats.org/officeDocument/2006/relationships" id="261" r:id="R99aa85558b3c4f20"/>
    <p:sldId xmlns:r="http://schemas.openxmlformats.org/officeDocument/2006/relationships" id="262" r:id="Ra78c9106b80541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82426b444400a" /><Relationship Type="http://schemas.openxmlformats.org/officeDocument/2006/relationships/slide" Target="/ppt/slides/slide1.xml" Id="Rd1a7392f1a544975" /><Relationship Type="http://schemas.openxmlformats.org/officeDocument/2006/relationships/slide" Target="/ppt/slides/slide2.xml" Id="R6386318145cc40ab" /><Relationship Type="http://schemas.openxmlformats.org/officeDocument/2006/relationships/slide" Target="/ppt/slides/slide3.xml" Id="R4640a74d1a9c437d" /><Relationship Type="http://schemas.openxmlformats.org/officeDocument/2006/relationships/slide" Target="/ppt/slides/slide4.xml" Id="Rc0b93d3ecf29496e" /><Relationship Type="http://schemas.openxmlformats.org/officeDocument/2006/relationships/slide" Target="/ppt/slides/slide5.xml" Id="R8735c0d022484a69" /><Relationship Type="http://schemas.openxmlformats.org/officeDocument/2006/relationships/slide" Target="/ppt/slides/slide6.xml" Id="R99aa85558b3c4f20" /><Relationship Type="http://schemas.openxmlformats.org/officeDocument/2006/relationships/slide" Target="/ppt/slides/slide7.xml" Id="Ra78c9106b80541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3518c5344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7e4a1cce94e85" /><Relationship Type="http://schemas.openxmlformats.org/officeDocument/2006/relationships/theme" Target="/ppt/slideMasters/theme/theme1.xml" Id="Ra439d9a48a26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7e4a1cce9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740ede2f5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40f16c69a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806632251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aafdcf0d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c243524a8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45732b9cf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b2b3b2027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MANNDALEN VARESENTER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MANNDALEN VARESENTER AS ble etablert [år] og holder til i Samuelsberg.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12 614 606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3 162 958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ARE NILSEN  –  52,4 %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ELISABETH LØKVOLD  –  47,6 %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9144 Samuelsberg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61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957 109 624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