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b55d4fc39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1eb83c2dc4162"/>
  </p:sldMasterIdLst>
  <p:sldIdLst>
    <p:sldId xmlns:r="http://schemas.openxmlformats.org/officeDocument/2006/relationships" id="256" r:id="R444f27ea69a64a47"/>
    <p:sldId xmlns:r="http://schemas.openxmlformats.org/officeDocument/2006/relationships" id="257" r:id="Rb4f546ed5bd94e59"/>
    <p:sldId xmlns:r="http://schemas.openxmlformats.org/officeDocument/2006/relationships" id="258" r:id="R9b4695e3d2b44fcb"/>
    <p:sldId xmlns:r="http://schemas.openxmlformats.org/officeDocument/2006/relationships" id="259" r:id="R53f1b3e218894be1"/>
    <p:sldId xmlns:r="http://schemas.openxmlformats.org/officeDocument/2006/relationships" id="260" r:id="Raf578968520d4898"/>
    <p:sldId xmlns:r="http://schemas.openxmlformats.org/officeDocument/2006/relationships" id="261" r:id="Rf011b6cc3e98455b"/>
    <p:sldId xmlns:r="http://schemas.openxmlformats.org/officeDocument/2006/relationships" id="262" r:id="Rceac83d286d6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1eb83c2dc4162" /><Relationship Type="http://schemas.openxmlformats.org/officeDocument/2006/relationships/slide" Target="/ppt/slides/slide1.xml" Id="R444f27ea69a64a47" /><Relationship Type="http://schemas.openxmlformats.org/officeDocument/2006/relationships/slide" Target="/ppt/slides/slide2.xml" Id="Rb4f546ed5bd94e59" /><Relationship Type="http://schemas.openxmlformats.org/officeDocument/2006/relationships/slide" Target="/ppt/slides/slide3.xml" Id="R9b4695e3d2b44fcb" /><Relationship Type="http://schemas.openxmlformats.org/officeDocument/2006/relationships/slide" Target="/ppt/slides/slide4.xml" Id="R53f1b3e218894be1" /><Relationship Type="http://schemas.openxmlformats.org/officeDocument/2006/relationships/slide" Target="/ppt/slides/slide5.xml" Id="Raf578968520d4898" /><Relationship Type="http://schemas.openxmlformats.org/officeDocument/2006/relationships/slide" Target="/ppt/slides/slide6.xml" Id="Rf011b6cc3e98455b" /><Relationship Type="http://schemas.openxmlformats.org/officeDocument/2006/relationships/slide" Target="/ppt/slides/slide7.xml" Id="Rceac83d286d6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7276ecb40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b46438134be4" /><Relationship Type="http://schemas.openxmlformats.org/officeDocument/2006/relationships/theme" Target="/ppt/slideMasters/theme/theme1.xml" Id="R1f44f6745d4d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3b4643813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da86b24c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d009db72e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089bd4089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57cbbc340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61c8edb5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db28be7514b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f54ec3fa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