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8cea30477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6e609f3c748a6"/>
  </p:sldMasterIdLst>
  <p:sldIdLst>
    <p:sldId xmlns:r="http://schemas.openxmlformats.org/officeDocument/2006/relationships" id="256" r:id="R8ec97eceedf54302"/>
    <p:sldId xmlns:r="http://schemas.openxmlformats.org/officeDocument/2006/relationships" id="257" r:id="R7b7e3de7c5c74e68"/>
    <p:sldId xmlns:r="http://schemas.openxmlformats.org/officeDocument/2006/relationships" id="258" r:id="Rb8e57b7f70ed44c6"/>
    <p:sldId xmlns:r="http://schemas.openxmlformats.org/officeDocument/2006/relationships" id="259" r:id="Re15293f895904857"/>
    <p:sldId xmlns:r="http://schemas.openxmlformats.org/officeDocument/2006/relationships" id="260" r:id="Rb7677a697e7e4746"/>
    <p:sldId xmlns:r="http://schemas.openxmlformats.org/officeDocument/2006/relationships" id="261" r:id="R7b8a4d5c7eb24b36"/>
    <p:sldId xmlns:r="http://schemas.openxmlformats.org/officeDocument/2006/relationships" id="262" r:id="R01aeb38823b6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6e609f3c748a6" /><Relationship Type="http://schemas.openxmlformats.org/officeDocument/2006/relationships/slide" Target="/ppt/slides/slide1.xml" Id="R8ec97eceedf54302" /><Relationship Type="http://schemas.openxmlformats.org/officeDocument/2006/relationships/slide" Target="/ppt/slides/slide2.xml" Id="R7b7e3de7c5c74e68" /><Relationship Type="http://schemas.openxmlformats.org/officeDocument/2006/relationships/slide" Target="/ppt/slides/slide3.xml" Id="Rb8e57b7f70ed44c6" /><Relationship Type="http://schemas.openxmlformats.org/officeDocument/2006/relationships/slide" Target="/ppt/slides/slide4.xml" Id="Re15293f895904857" /><Relationship Type="http://schemas.openxmlformats.org/officeDocument/2006/relationships/slide" Target="/ppt/slides/slide5.xml" Id="Rb7677a697e7e4746" /><Relationship Type="http://schemas.openxmlformats.org/officeDocument/2006/relationships/slide" Target="/ppt/slides/slide6.xml" Id="R7b8a4d5c7eb24b36" /><Relationship Type="http://schemas.openxmlformats.org/officeDocument/2006/relationships/slide" Target="/ppt/slides/slide7.xml" Id="R01aeb38823b6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3c206a89f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7a378cb64c4f" /><Relationship Type="http://schemas.openxmlformats.org/officeDocument/2006/relationships/theme" Target="/ppt/slideMasters/theme/theme1.xml" Id="Rd9272fdf7448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37a378cb6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048602e19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27e2a226d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89a92f980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edd99e80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1ad649549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1455a0c247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832b009db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SARTOR &amp; DRANGE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SARTOR &amp; DRANGE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SARTOR &amp; DRANGE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SARTOR &amp; DRANGE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SARTOR &amp; DRANGE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SARTOR &amp; DRANGE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982 926 088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88 262 167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61 320 126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257 146 663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756 555 532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SARTOR &amp; DRANGE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BJORØY HOLDING AS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RUGI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JADRAN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BØTHUN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MJØS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SARTOR &amp; DRANGE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36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post@sartormaskin.no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957 213 219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SARTOR &amp; DRANGE AS</a:t>
            </a:r>
          </a:p>
        </p:txBody>
      </p:sp>
    </p:spTree>
  </p:cSld>
  <p:clrMapOvr>
    <a:masterClrMapping xmlns:a="http://schemas.openxmlformats.org/drawingml/2006/main"/>
  </p:clrMapOvr>
</p:sld>
</file>