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2d50239c1b40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af17d931d140f2"/>
  </p:sldMasterIdLst>
  <p:sldIdLst>
    <p:sldId xmlns:r="http://schemas.openxmlformats.org/officeDocument/2006/relationships" id="256" r:id="Rf3594ed939de4870"/>
    <p:sldId xmlns:r="http://schemas.openxmlformats.org/officeDocument/2006/relationships" id="257" r:id="Red8df15c08e64efd"/>
    <p:sldId xmlns:r="http://schemas.openxmlformats.org/officeDocument/2006/relationships" id="258" r:id="Ra6f539c2dbc847dc"/>
    <p:sldId xmlns:r="http://schemas.openxmlformats.org/officeDocument/2006/relationships" id="259" r:id="Ra063423a19804106"/>
    <p:sldId xmlns:r="http://schemas.openxmlformats.org/officeDocument/2006/relationships" id="260" r:id="R2a4050cffb46457d"/>
    <p:sldId xmlns:r="http://schemas.openxmlformats.org/officeDocument/2006/relationships" id="261" r:id="R65155a9b15e74b28"/>
    <p:sldId xmlns:r="http://schemas.openxmlformats.org/officeDocument/2006/relationships" id="262" r:id="R6ad0bcb8229340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f17d931d140f2" /><Relationship Type="http://schemas.openxmlformats.org/officeDocument/2006/relationships/slide" Target="/ppt/slides/slide1.xml" Id="Rf3594ed939de4870" /><Relationship Type="http://schemas.openxmlformats.org/officeDocument/2006/relationships/slide" Target="/ppt/slides/slide2.xml" Id="Red8df15c08e64efd" /><Relationship Type="http://schemas.openxmlformats.org/officeDocument/2006/relationships/slide" Target="/ppt/slides/slide3.xml" Id="Ra6f539c2dbc847dc" /><Relationship Type="http://schemas.openxmlformats.org/officeDocument/2006/relationships/slide" Target="/ppt/slides/slide4.xml" Id="Ra063423a19804106" /><Relationship Type="http://schemas.openxmlformats.org/officeDocument/2006/relationships/slide" Target="/ppt/slides/slide5.xml" Id="R2a4050cffb46457d" /><Relationship Type="http://schemas.openxmlformats.org/officeDocument/2006/relationships/slide" Target="/ppt/slides/slide6.xml" Id="R65155a9b15e74b28" /><Relationship Type="http://schemas.openxmlformats.org/officeDocument/2006/relationships/slide" Target="/ppt/slides/slide7.xml" Id="R6ad0bcb8229340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ca170f42540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8151b75bc4d49" /><Relationship Type="http://schemas.openxmlformats.org/officeDocument/2006/relationships/theme" Target="/ppt/slideMasters/theme/theme1.xml" Id="Rc9c614860e1447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a8151b75bc4d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7d803f27347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50169e8fd44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0c643f8e343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a17fc91a34a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7bfd937c841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c74c26eeb4a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a3ad4bd1d49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ØKONOMIHUSET MAGNUSSEN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MAGNUSSEN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9 943 779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1 019 578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3 735 198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ARNSTEIN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Th. Sommerschields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21 70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arnstein@oekhuset.no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www.oekhuset.no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957 219 438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MAGNUSSEN AS</a:t>
            </a:r>
          </a:p>
        </p:txBody>
      </p:sp>
    </p:spTree>
  </p:cSld>
  <p:clrMapOvr>
    <a:masterClrMapping xmlns:a="http://schemas.openxmlformats.org/drawingml/2006/main"/>
  </p:clrMapOvr>
</p:sld>
</file>