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a6af1591b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4060e35024911"/>
  </p:sldMasterIdLst>
  <p:sldIdLst>
    <p:sldId xmlns:r="http://schemas.openxmlformats.org/officeDocument/2006/relationships" id="256" r:id="R4ad33c95257d4cb8"/>
    <p:sldId xmlns:r="http://schemas.openxmlformats.org/officeDocument/2006/relationships" id="257" r:id="Ref689ce8c5764ade"/>
    <p:sldId xmlns:r="http://schemas.openxmlformats.org/officeDocument/2006/relationships" id="258" r:id="R282ed8da91b94b67"/>
    <p:sldId xmlns:r="http://schemas.openxmlformats.org/officeDocument/2006/relationships" id="259" r:id="R5dba467d55f8467f"/>
    <p:sldId xmlns:r="http://schemas.openxmlformats.org/officeDocument/2006/relationships" id="260" r:id="Rde5584634db848d1"/>
    <p:sldId xmlns:r="http://schemas.openxmlformats.org/officeDocument/2006/relationships" id="261" r:id="R5b7ad5db1d874bab"/>
    <p:sldId xmlns:r="http://schemas.openxmlformats.org/officeDocument/2006/relationships" id="262" r:id="Ra27c2700cd08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4060e35024911" /><Relationship Type="http://schemas.openxmlformats.org/officeDocument/2006/relationships/slide" Target="/ppt/slides/slide1.xml" Id="R4ad33c95257d4cb8" /><Relationship Type="http://schemas.openxmlformats.org/officeDocument/2006/relationships/slide" Target="/ppt/slides/slide2.xml" Id="Ref689ce8c5764ade" /><Relationship Type="http://schemas.openxmlformats.org/officeDocument/2006/relationships/slide" Target="/ppt/slides/slide3.xml" Id="R282ed8da91b94b67" /><Relationship Type="http://schemas.openxmlformats.org/officeDocument/2006/relationships/slide" Target="/ppt/slides/slide4.xml" Id="R5dba467d55f8467f" /><Relationship Type="http://schemas.openxmlformats.org/officeDocument/2006/relationships/slide" Target="/ppt/slides/slide5.xml" Id="Rde5584634db848d1" /><Relationship Type="http://schemas.openxmlformats.org/officeDocument/2006/relationships/slide" Target="/ppt/slides/slide6.xml" Id="R5b7ad5db1d874bab" /><Relationship Type="http://schemas.openxmlformats.org/officeDocument/2006/relationships/slide" Target="/ppt/slides/slide7.xml" Id="Ra27c2700cd08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197c03e71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3c6cf4574c9e" /><Relationship Type="http://schemas.openxmlformats.org/officeDocument/2006/relationships/theme" Target="/ppt/slideMasters/theme/theme1.xml" Id="R86a9f50d13c3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53c6cf457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e7e51a168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8642da00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4d6197a6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d7253618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2dba9f1a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b8c074ea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4dd6107ae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SERVICEALLIANSEN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SERVICEALLIANSEN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617 899 009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67 629 058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162 252 950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ELBA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205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LOUSOR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WETLE ROGER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Janaflaten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02485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post@servicealliansen.no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957 246 575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SERVICEALLIANSEN AS</a:t>
            </a:r>
          </a:p>
        </p:txBody>
      </p:sp>
    </p:spTree>
  </p:cSld>
  <p:clrMapOvr>
    <a:masterClrMapping xmlns:a="http://schemas.openxmlformats.org/drawingml/2006/main"/>
  </p:clrMapOvr>
</p:sld>
</file>