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d7109494f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9ce23a2da43a4"/>
  </p:sldMasterIdLst>
  <p:sldIdLst>
    <p:sldId xmlns:r="http://schemas.openxmlformats.org/officeDocument/2006/relationships" id="256" r:id="Rf929677669b24612"/>
    <p:sldId xmlns:r="http://schemas.openxmlformats.org/officeDocument/2006/relationships" id="257" r:id="R7001fdab1a1649e6"/>
    <p:sldId xmlns:r="http://schemas.openxmlformats.org/officeDocument/2006/relationships" id="258" r:id="Rb7dbf0b9459b4ec5"/>
    <p:sldId xmlns:r="http://schemas.openxmlformats.org/officeDocument/2006/relationships" id="259" r:id="R303c8cc18cf4411e"/>
    <p:sldId xmlns:r="http://schemas.openxmlformats.org/officeDocument/2006/relationships" id="260" r:id="R037a69c934e44b91"/>
    <p:sldId xmlns:r="http://schemas.openxmlformats.org/officeDocument/2006/relationships" id="261" r:id="R465df823fc4c48b9"/>
    <p:sldId xmlns:r="http://schemas.openxmlformats.org/officeDocument/2006/relationships" id="262" r:id="R2c37c735066a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9ce23a2da43a4" /><Relationship Type="http://schemas.openxmlformats.org/officeDocument/2006/relationships/slide" Target="/ppt/slides/slide1.xml" Id="Rf929677669b24612" /><Relationship Type="http://schemas.openxmlformats.org/officeDocument/2006/relationships/slide" Target="/ppt/slides/slide2.xml" Id="R7001fdab1a1649e6" /><Relationship Type="http://schemas.openxmlformats.org/officeDocument/2006/relationships/slide" Target="/ppt/slides/slide3.xml" Id="Rb7dbf0b9459b4ec5" /><Relationship Type="http://schemas.openxmlformats.org/officeDocument/2006/relationships/slide" Target="/ppt/slides/slide4.xml" Id="R303c8cc18cf4411e" /><Relationship Type="http://schemas.openxmlformats.org/officeDocument/2006/relationships/slide" Target="/ppt/slides/slide5.xml" Id="R037a69c934e44b91" /><Relationship Type="http://schemas.openxmlformats.org/officeDocument/2006/relationships/slide" Target="/ppt/slides/slide6.xml" Id="R465df823fc4c48b9" /><Relationship Type="http://schemas.openxmlformats.org/officeDocument/2006/relationships/slide" Target="/ppt/slides/slide7.xml" Id="R2c37c735066a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eb1845627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234e4f0244aa2" /><Relationship Type="http://schemas.openxmlformats.org/officeDocument/2006/relationships/theme" Target="/ppt/slideMasters/theme/theme1.xml" Id="Rbdc9fefc28f8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234e4f024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0d43b52e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d2e1e1af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8665bac8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42c7c02c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f0345876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a6018ec7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b97ec5a83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HAGEM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HAGEM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HAGEM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HAGEM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HAGEM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HAGEM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98 288 370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9 250 073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31 307 655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HAGEM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HAGEM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LUND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RØSBEKK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STRØM-GUNDERSEN KAREN 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SUUL PER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CARLMAR MONA ANETTE 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HAGEM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Filipstadveien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31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mail@lundhagem.no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www.lundhagem.no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957 251 471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HAGEM ARKITEKTER AS</a:t>
            </a:r>
          </a:p>
        </p:txBody>
      </p:sp>
    </p:spTree>
  </p:cSld>
  <p:clrMapOvr>
    <a:masterClrMapping xmlns:a="http://schemas.openxmlformats.org/drawingml/2006/main"/>
  </p:clrMapOvr>
</p:sld>
</file>