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20b53d7e0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3a86b64934ac5"/>
  </p:sldMasterIdLst>
  <p:sldIdLst>
    <p:sldId xmlns:r="http://schemas.openxmlformats.org/officeDocument/2006/relationships" id="256" r:id="R3a70116af0984f2f"/>
    <p:sldId xmlns:r="http://schemas.openxmlformats.org/officeDocument/2006/relationships" id="257" r:id="R2e9f06f2ad6041d6"/>
    <p:sldId xmlns:r="http://schemas.openxmlformats.org/officeDocument/2006/relationships" id="258" r:id="R88a2231f789649fd"/>
    <p:sldId xmlns:r="http://schemas.openxmlformats.org/officeDocument/2006/relationships" id="259" r:id="R1f638a613a8c442d"/>
    <p:sldId xmlns:r="http://schemas.openxmlformats.org/officeDocument/2006/relationships" id="260" r:id="R516153a3cbb14a80"/>
    <p:sldId xmlns:r="http://schemas.openxmlformats.org/officeDocument/2006/relationships" id="261" r:id="R7a0ba50ef755431a"/>
    <p:sldId xmlns:r="http://schemas.openxmlformats.org/officeDocument/2006/relationships" id="262" r:id="R7500bb6872f0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3a86b64934ac5" /><Relationship Type="http://schemas.openxmlformats.org/officeDocument/2006/relationships/slide" Target="/ppt/slides/slide1.xml" Id="R3a70116af0984f2f" /><Relationship Type="http://schemas.openxmlformats.org/officeDocument/2006/relationships/slide" Target="/ppt/slides/slide2.xml" Id="R2e9f06f2ad6041d6" /><Relationship Type="http://schemas.openxmlformats.org/officeDocument/2006/relationships/slide" Target="/ppt/slides/slide3.xml" Id="R88a2231f789649fd" /><Relationship Type="http://schemas.openxmlformats.org/officeDocument/2006/relationships/slide" Target="/ppt/slides/slide4.xml" Id="R1f638a613a8c442d" /><Relationship Type="http://schemas.openxmlformats.org/officeDocument/2006/relationships/slide" Target="/ppt/slides/slide5.xml" Id="R516153a3cbb14a80" /><Relationship Type="http://schemas.openxmlformats.org/officeDocument/2006/relationships/slide" Target="/ppt/slides/slide6.xml" Id="R7a0ba50ef755431a" /><Relationship Type="http://schemas.openxmlformats.org/officeDocument/2006/relationships/slide" Target="/ppt/slides/slide7.xml" Id="R7500bb6872f0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a73d7f100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e066782c74cff" /><Relationship Type="http://schemas.openxmlformats.org/officeDocument/2006/relationships/theme" Target="/ppt/slideMasters/theme/theme1.xml" Id="Ra17e0ae8b8ef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e066782c7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507734c0b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98d1ed51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100b1768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f48aa57d2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5bab9d923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d55f6427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40262999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BYGGMESTERNE MOSEVOLL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MOSEVOLL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BYGGMESTERNE MOSEVOLL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MOSEVOLL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MOSEVOLL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MOSEVOLL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7 819 109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8 981 222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10 601 907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MOSEVOLL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MOSEVOLL GEIR 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MOSEVOLL JAN OLAV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NORDPOLL JAN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MOSEVOLL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Horsåsvegen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39 47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957 255 736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MOSEVOLL AS</a:t>
            </a:r>
          </a:p>
        </p:txBody>
      </p:sp>
    </p:spTree>
  </p:cSld>
  <p:clrMapOvr>
    <a:masterClrMapping xmlns:a="http://schemas.openxmlformats.org/drawingml/2006/main"/>
  </p:clrMapOvr>
</p:sld>
</file>