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99c5d6521746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d1c725bf5b4faa"/>
  </p:sldMasterIdLst>
  <p:sldIdLst>
    <p:sldId xmlns:r="http://schemas.openxmlformats.org/officeDocument/2006/relationships" id="256" r:id="R14d3becedc534529"/>
    <p:sldId xmlns:r="http://schemas.openxmlformats.org/officeDocument/2006/relationships" id="257" r:id="Rf1702b944953428f"/>
    <p:sldId xmlns:r="http://schemas.openxmlformats.org/officeDocument/2006/relationships" id="258" r:id="Rffd9e19d7c8549ef"/>
    <p:sldId xmlns:r="http://schemas.openxmlformats.org/officeDocument/2006/relationships" id="259" r:id="Rb7063997b623452f"/>
    <p:sldId xmlns:r="http://schemas.openxmlformats.org/officeDocument/2006/relationships" id="260" r:id="R5f297a61e43142fd"/>
    <p:sldId xmlns:r="http://schemas.openxmlformats.org/officeDocument/2006/relationships" id="261" r:id="R14c5ca3413ee47c3"/>
    <p:sldId xmlns:r="http://schemas.openxmlformats.org/officeDocument/2006/relationships" id="262" r:id="Rd6a9122ff23b46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1c725bf5b4faa" /><Relationship Type="http://schemas.openxmlformats.org/officeDocument/2006/relationships/slide" Target="/ppt/slides/slide1.xml" Id="R14d3becedc534529" /><Relationship Type="http://schemas.openxmlformats.org/officeDocument/2006/relationships/slide" Target="/ppt/slides/slide2.xml" Id="Rf1702b944953428f" /><Relationship Type="http://schemas.openxmlformats.org/officeDocument/2006/relationships/slide" Target="/ppt/slides/slide3.xml" Id="Rffd9e19d7c8549ef" /><Relationship Type="http://schemas.openxmlformats.org/officeDocument/2006/relationships/slide" Target="/ppt/slides/slide4.xml" Id="Rb7063997b623452f" /><Relationship Type="http://schemas.openxmlformats.org/officeDocument/2006/relationships/slide" Target="/ppt/slides/slide5.xml" Id="R5f297a61e43142fd" /><Relationship Type="http://schemas.openxmlformats.org/officeDocument/2006/relationships/slide" Target="/ppt/slides/slide6.xml" Id="R14c5ca3413ee47c3" /><Relationship Type="http://schemas.openxmlformats.org/officeDocument/2006/relationships/slide" Target="/ppt/slides/slide7.xml" Id="Rd6a9122ff23b46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0bb8d6e2042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7e95ff82640a3" /><Relationship Type="http://schemas.openxmlformats.org/officeDocument/2006/relationships/theme" Target="/ppt/slideMasters/theme/theme1.xml" Id="R2d84722409d641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17e95ff82640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d5cb5d7444b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cdbdcaf0e42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1ed92999a42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5fd18fb0546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d164c2e964b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11a323f8644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a467ce09c4c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OG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OG MASKIN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170 852 240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10 794 547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9 013 683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16 685 404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72 960 205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HEIDUN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LATHOR AS  –  20,4 %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JSK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MI-LO HOLDING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SNORRE KÅRBY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 ARVE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Kullerød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firmapost@byggogmaskin.no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957 291 589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MASKIN AS</a:t>
            </a:r>
          </a:p>
        </p:txBody>
      </p:sp>
    </p:spTree>
  </p:cSld>
  <p:clrMapOvr>
    <a:masterClrMapping xmlns:a="http://schemas.openxmlformats.org/drawingml/2006/main"/>
  </p:clrMapOvr>
</p:sld>
</file>