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d7b609341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e62e721464aa4"/>
  </p:sldMasterIdLst>
  <p:sldIdLst>
    <p:sldId xmlns:r="http://schemas.openxmlformats.org/officeDocument/2006/relationships" id="256" r:id="R6f96e52017d84692"/>
    <p:sldId xmlns:r="http://schemas.openxmlformats.org/officeDocument/2006/relationships" id="257" r:id="R43036964651b4245"/>
    <p:sldId xmlns:r="http://schemas.openxmlformats.org/officeDocument/2006/relationships" id="258" r:id="R1180f8a7e9b34d11"/>
    <p:sldId xmlns:r="http://schemas.openxmlformats.org/officeDocument/2006/relationships" id="259" r:id="R6559df152db74925"/>
    <p:sldId xmlns:r="http://schemas.openxmlformats.org/officeDocument/2006/relationships" id="260" r:id="Rfc4e2ba676c14027"/>
    <p:sldId xmlns:r="http://schemas.openxmlformats.org/officeDocument/2006/relationships" id="261" r:id="Rf79565b2c57c4dce"/>
    <p:sldId xmlns:r="http://schemas.openxmlformats.org/officeDocument/2006/relationships" id="262" r:id="R4b9799e5ae44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e62e721464aa4" /><Relationship Type="http://schemas.openxmlformats.org/officeDocument/2006/relationships/slide" Target="/ppt/slides/slide1.xml" Id="R6f96e52017d84692" /><Relationship Type="http://schemas.openxmlformats.org/officeDocument/2006/relationships/slide" Target="/ppt/slides/slide2.xml" Id="R43036964651b4245" /><Relationship Type="http://schemas.openxmlformats.org/officeDocument/2006/relationships/slide" Target="/ppt/slides/slide3.xml" Id="R1180f8a7e9b34d11" /><Relationship Type="http://schemas.openxmlformats.org/officeDocument/2006/relationships/slide" Target="/ppt/slides/slide4.xml" Id="R6559df152db74925" /><Relationship Type="http://schemas.openxmlformats.org/officeDocument/2006/relationships/slide" Target="/ppt/slides/slide5.xml" Id="Rfc4e2ba676c14027" /><Relationship Type="http://schemas.openxmlformats.org/officeDocument/2006/relationships/slide" Target="/ppt/slides/slide6.xml" Id="Rf79565b2c57c4dce" /><Relationship Type="http://schemas.openxmlformats.org/officeDocument/2006/relationships/slide" Target="/ppt/slides/slide7.xml" Id="R4b9799e5ae44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ba0701500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daa5c1fc4881" /><Relationship Type="http://schemas.openxmlformats.org/officeDocument/2006/relationships/theme" Target="/ppt/slideMasters/theme/theme1.xml" Id="R35602900985f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0daa5c1fc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fd3ef29d2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8645ee05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0cd84c4c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e2b3d1d1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0e8ea36a9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3d8f2ed4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65881fa6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AVFALL BORTKJØRING OG CONTAINERUTLEIE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 BORTKJØRING OG CONTAINERUTLEIE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5 659 598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21 162 936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Møller, Solveien 112B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steinar@abc-as.no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957 316 816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 BORTKJØRING OG CONTAINERUTLEIE AS</a:t>
            </a:r>
          </a:p>
        </p:txBody>
      </p:sp>
    </p:spTree>
  </p:cSld>
  <p:clrMapOvr>
    <a:masterClrMapping xmlns:a="http://schemas.openxmlformats.org/drawingml/2006/main"/>
  </p:clrMapOvr>
</p:sld>
</file>