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b05be995e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fdaf5af68459e"/>
  </p:sldMasterIdLst>
  <p:sldIdLst>
    <p:sldId xmlns:r="http://schemas.openxmlformats.org/officeDocument/2006/relationships" id="256" r:id="Re59a185c246d4383"/>
    <p:sldId xmlns:r="http://schemas.openxmlformats.org/officeDocument/2006/relationships" id="257" r:id="R5cff95b6c81343d9"/>
    <p:sldId xmlns:r="http://schemas.openxmlformats.org/officeDocument/2006/relationships" id="258" r:id="Rc7402294062d4650"/>
    <p:sldId xmlns:r="http://schemas.openxmlformats.org/officeDocument/2006/relationships" id="259" r:id="R5f04c098bbef4231"/>
    <p:sldId xmlns:r="http://schemas.openxmlformats.org/officeDocument/2006/relationships" id="260" r:id="R9d9321b827d34f47"/>
    <p:sldId xmlns:r="http://schemas.openxmlformats.org/officeDocument/2006/relationships" id="261" r:id="R5b3d8ab0328147b2"/>
    <p:sldId xmlns:r="http://schemas.openxmlformats.org/officeDocument/2006/relationships" id="262" r:id="R9000ef8da25749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fdaf5af68459e" /><Relationship Type="http://schemas.openxmlformats.org/officeDocument/2006/relationships/slide" Target="/ppt/slides/slide1.xml" Id="Re59a185c246d4383" /><Relationship Type="http://schemas.openxmlformats.org/officeDocument/2006/relationships/slide" Target="/ppt/slides/slide2.xml" Id="R5cff95b6c81343d9" /><Relationship Type="http://schemas.openxmlformats.org/officeDocument/2006/relationships/slide" Target="/ppt/slides/slide3.xml" Id="Rc7402294062d4650" /><Relationship Type="http://schemas.openxmlformats.org/officeDocument/2006/relationships/slide" Target="/ppt/slides/slide4.xml" Id="R5f04c098bbef4231" /><Relationship Type="http://schemas.openxmlformats.org/officeDocument/2006/relationships/slide" Target="/ppt/slides/slide5.xml" Id="R9d9321b827d34f47" /><Relationship Type="http://schemas.openxmlformats.org/officeDocument/2006/relationships/slide" Target="/ppt/slides/slide6.xml" Id="R5b3d8ab0328147b2" /><Relationship Type="http://schemas.openxmlformats.org/officeDocument/2006/relationships/slide" Target="/ppt/slides/slide7.xml" Id="R9000ef8da25749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5de3f4627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12468277048e2" /><Relationship Type="http://schemas.openxmlformats.org/officeDocument/2006/relationships/theme" Target="/ppt/slideMasters/theme/theme1.xml" Id="Rad6f684f67a5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124682770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873fda69a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16e8e7729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0042f075f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c1a17072d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9a7c9969d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09b71cc9e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5eb45efe7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ÅLESUND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ÅLESUND BYGG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60 560 318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16 187 778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32 543 926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KAPITAL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957 364 012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BYGG AS</a:t>
            </a:r>
          </a:p>
        </p:txBody>
      </p:sp>
    </p:spTree>
  </p:cSld>
  <p:clrMapOvr>
    <a:masterClrMapping xmlns:a="http://schemas.openxmlformats.org/drawingml/2006/main"/>
  </p:clrMapOvr>
</p:sld>
</file>