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e8bdf4230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45516711d4834"/>
  </p:sldMasterIdLst>
  <p:sldIdLst>
    <p:sldId xmlns:r="http://schemas.openxmlformats.org/officeDocument/2006/relationships" id="256" r:id="R1151cdf015994086"/>
    <p:sldId xmlns:r="http://schemas.openxmlformats.org/officeDocument/2006/relationships" id="257" r:id="Rb30db34c73034a0e"/>
    <p:sldId xmlns:r="http://schemas.openxmlformats.org/officeDocument/2006/relationships" id="258" r:id="Rd46cb4d995814ed3"/>
    <p:sldId xmlns:r="http://schemas.openxmlformats.org/officeDocument/2006/relationships" id="259" r:id="R0a4543790fc1402c"/>
    <p:sldId xmlns:r="http://schemas.openxmlformats.org/officeDocument/2006/relationships" id="260" r:id="Rc560400ad5354cc2"/>
    <p:sldId xmlns:r="http://schemas.openxmlformats.org/officeDocument/2006/relationships" id="261" r:id="R58286bf1a8824974"/>
    <p:sldId xmlns:r="http://schemas.openxmlformats.org/officeDocument/2006/relationships" id="262" r:id="Rb96e4331bd64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45516711d4834" /><Relationship Type="http://schemas.openxmlformats.org/officeDocument/2006/relationships/slide" Target="/ppt/slides/slide1.xml" Id="R1151cdf015994086" /><Relationship Type="http://schemas.openxmlformats.org/officeDocument/2006/relationships/slide" Target="/ppt/slides/slide2.xml" Id="Rb30db34c73034a0e" /><Relationship Type="http://schemas.openxmlformats.org/officeDocument/2006/relationships/slide" Target="/ppt/slides/slide3.xml" Id="Rd46cb4d995814ed3" /><Relationship Type="http://schemas.openxmlformats.org/officeDocument/2006/relationships/slide" Target="/ppt/slides/slide4.xml" Id="R0a4543790fc1402c" /><Relationship Type="http://schemas.openxmlformats.org/officeDocument/2006/relationships/slide" Target="/ppt/slides/slide5.xml" Id="Rc560400ad5354cc2" /><Relationship Type="http://schemas.openxmlformats.org/officeDocument/2006/relationships/slide" Target="/ppt/slides/slide6.xml" Id="R58286bf1a8824974" /><Relationship Type="http://schemas.openxmlformats.org/officeDocument/2006/relationships/slide" Target="/ppt/slides/slide7.xml" Id="Rb96e4331bd64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42f068a41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c9dc97e294216" /><Relationship Type="http://schemas.openxmlformats.org/officeDocument/2006/relationships/theme" Target="/ppt/slideMasters/theme/theme1.xml" Id="R2e8318b04e3d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c9dc97e29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d30b13868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bc1a7bd8f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593b4623b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89d4b71ed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833281a88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37d93153e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9dd09c8f1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LISET LERVÅG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957 403 972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