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5ed37f80344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85dcae3d44484"/>
  </p:sldMasterIdLst>
  <p:sldIdLst>
    <p:sldId xmlns:r="http://schemas.openxmlformats.org/officeDocument/2006/relationships" id="256" r:id="Rdd94ae63355a4889"/>
    <p:sldId xmlns:r="http://schemas.openxmlformats.org/officeDocument/2006/relationships" id="257" r:id="Re196d1e511cf487a"/>
    <p:sldId xmlns:r="http://schemas.openxmlformats.org/officeDocument/2006/relationships" id="258" r:id="R1347c27219b842e1"/>
    <p:sldId xmlns:r="http://schemas.openxmlformats.org/officeDocument/2006/relationships" id="259" r:id="Re67bbb8b9f9d425b"/>
    <p:sldId xmlns:r="http://schemas.openxmlformats.org/officeDocument/2006/relationships" id="260" r:id="R03f5d5610f674d7f"/>
    <p:sldId xmlns:r="http://schemas.openxmlformats.org/officeDocument/2006/relationships" id="261" r:id="R0827e280243c4214"/>
    <p:sldId xmlns:r="http://schemas.openxmlformats.org/officeDocument/2006/relationships" id="262" r:id="Rfaa9f20a8970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85dcae3d44484" /><Relationship Type="http://schemas.openxmlformats.org/officeDocument/2006/relationships/slide" Target="/ppt/slides/slide1.xml" Id="Rdd94ae63355a4889" /><Relationship Type="http://schemas.openxmlformats.org/officeDocument/2006/relationships/slide" Target="/ppt/slides/slide2.xml" Id="Re196d1e511cf487a" /><Relationship Type="http://schemas.openxmlformats.org/officeDocument/2006/relationships/slide" Target="/ppt/slides/slide3.xml" Id="R1347c27219b842e1" /><Relationship Type="http://schemas.openxmlformats.org/officeDocument/2006/relationships/slide" Target="/ppt/slides/slide4.xml" Id="Re67bbb8b9f9d425b" /><Relationship Type="http://schemas.openxmlformats.org/officeDocument/2006/relationships/slide" Target="/ppt/slides/slide5.xml" Id="R03f5d5610f674d7f" /><Relationship Type="http://schemas.openxmlformats.org/officeDocument/2006/relationships/slide" Target="/ppt/slides/slide6.xml" Id="R0827e280243c4214" /><Relationship Type="http://schemas.openxmlformats.org/officeDocument/2006/relationships/slide" Target="/ppt/slides/slide7.xml" Id="Rfaa9f20a8970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357ad44cb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92829b2574bd4" /><Relationship Type="http://schemas.openxmlformats.org/officeDocument/2006/relationships/theme" Target="/ppt/slideMasters/theme/theme1.xml" Id="R93e0d6240a58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92829b257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771ad89bb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8160e238b40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7a2d44895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024ca81da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3d1ce73db43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670cebd504e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6fc419de1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SÆTRANG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REGNSKAP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1 567 832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ANNE-GRETHE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10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957 433 669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