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d26cd771a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85187945843c4"/>
  </p:sldMasterIdLst>
  <p:sldIdLst>
    <p:sldId xmlns:r="http://schemas.openxmlformats.org/officeDocument/2006/relationships" id="256" r:id="R77d41cc52b534dd5"/>
    <p:sldId xmlns:r="http://schemas.openxmlformats.org/officeDocument/2006/relationships" id="257" r:id="R8a61d1ffab514e5e"/>
    <p:sldId xmlns:r="http://schemas.openxmlformats.org/officeDocument/2006/relationships" id="258" r:id="R8bb9a17645c64732"/>
    <p:sldId xmlns:r="http://schemas.openxmlformats.org/officeDocument/2006/relationships" id="259" r:id="Reb6f860561f049f3"/>
    <p:sldId xmlns:r="http://schemas.openxmlformats.org/officeDocument/2006/relationships" id="260" r:id="Rd2ad20443875484f"/>
    <p:sldId xmlns:r="http://schemas.openxmlformats.org/officeDocument/2006/relationships" id="261" r:id="R4b3b5ee948e0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85187945843c4" /><Relationship Type="http://schemas.openxmlformats.org/officeDocument/2006/relationships/slide" Target="/ppt/slides/slide1.xml" Id="R77d41cc52b534dd5" /><Relationship Type="http://schemas.openxmlformats.org/officeDocument/2006/relationships/slide" Target="/ppt/slides/slide2.xml" Id="R8a61d1ffab514e5e" /><Relationship Type="http://schemas.openxmlformats.org/officeDocument/2006/relationships/slide" Target="/ppt/slides/slide3.xml" Id="R8bb9a17645c64732" /><Relationship Type="http://schemas.openxmlformats.org/officeDocument/2006/relationships/slide" Target="/ppt/slides/slide4.xml" Id="Reb6f860561f049f3" /><Relationship Type="http://schemas.openxmlformats.org/officeDocument/2006/relationships/slide" Target="/ppt/slides/slide5.xml" Id="Rd2ad20443875484f" /><Relationship Type="http://schemas.openxmlformats.org/officeDocument/2006/relationships/slide" Target="/ppt/slides/slide6.xml" Id="R4b3b5ee948e0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2aa010264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4df5d9b24f3a" /><Relationship Type="http://schemas.openxmlformats.org/officeDocument/2006/relationships/theme" Target="/ppt/slideMasters/theme/theme1.xml" Id="R44cfd15dd7ad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34df5d9b2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d434bb49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5b83125c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f6c86b3b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7d1e4ed3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16841619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6899fbe7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Hjellhaugvegen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07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957 474 659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MASKIN AS</a:t>
            </a:r>
          </a:p>
        </p:txBody>
      </p:sp>
    </p:spTree>
  </p:cSld>
  <p:clrMapOvr>
    <a:masterClrMapping xmlns:a="http://schemas.openxmlformats.org/drawingml/2006/main"/>
  </p:clrMapOvr>
</p:sld>
</file>