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d36e1d9d1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b602cb3a5460a"/>
  </p:sldMasterIdLst>
  <p:sldIdLst>
    <p:sldId xmlns:r="http://schemas.openxmlformats.org/officeDocument/2006/relationships" id="256" r:id="Rda3027226aaf43fc"/>
    <p:sldId xmlns:r="http://schemas.openxmlformats.org/officeDocument/2006/relationships" id="257" r:id="Rab01ff360e604269"/>
    <p:sldId xmlns:r="http://schemas.openxmlformats.org/officeDocument/2006/relationships" id="258" r:id="R0925039d35b5443b"/>
    <p:sldId xmlns:r="http://schemas.openxmlformats.org/officeDocument/2006/relationships" id="259" r:id="Rac06e79fd35c469f"/>
    <p:sldId xmlns:r="http://schemas.openxmlformats.org/officeDocument/2006/relationships" id="260" r:id="R70da7cd88ea84fbf"/>
    <p:sldId xmlns:r="http://schemas.openxmlformats.org/officeDocument/2006/relationships" id="261" r:id="R2658c6be6a384ae6"/>
    <p:sldId xmlns:r="http://schemas.openxmlformats.org/officeDocument/2006/relationships" id="262" r:id="Rb87d979b5f6d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b602cb3a5460a" /><Relationship Type="http://schemas.openxmlformats.org/officeDocument/2006/relationships/slide" Target="/ppt/slides/slide1.xml" Id="Rda3027226aaf43fc" /><Relationship Type="http://schemas.openxmlformats.org/officeDocument/2006/relationships/slide" Target="/ppt/slides/slide2.xml" Id="Rab01ff360e604269" /><Relationship Type="http://schemas.openxmlformats.org/officeDocument/2006/relationships/slide" Target="/ppt/slides/slide3.xml" Id="R0925039d35b5443b" /><Relationship Type="http://schemas.openxmlformats.org/officeDocument/2006/relationships/slide" Target="/ppt/slides/slide4.xml" Id="Rac06e79fd35c469f" /><Relationship Type="http://schemas.openxmlformats.org/officeDocument/2006/relationships/slide" Target="/ppt/slides/slide5.xml" Id="R70da7cd88ea84fbf" /><Relationship Type="http://schemas.openxmlformats.org/officeDocument/2006/relationships/slide" Target="/ppt/slides/slide6.xml" Id="R2658c6be6a384ae6" /><Relationship Type="http://schemas.openxmlformats.org/officeDocument/2006/relationships/slide" Target="/ppt/slides/slide7.xml" Id="Rb87d979b5f6d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ccc274f0e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b64e6acd4434" /><Relationship Type="http://schemas.openxmlformats.org/officeDocument/2006/relationships/theme" Target="/ppt/slideMasters/theme/theme1.xml" Id="R35f0fa4dc0e2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9b64e6acd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ed5d3aef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288ee6df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bfadddc8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2534aea4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dfa59a465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600f694e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b006d9dd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MASKIN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2 072 587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Hjellhaugvegen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07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957 474 659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