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4ed338200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4392e959340ba"/>
  </p:sldMasterIdLst>
  <p:sldIdLst>
    <p:sldId xmlns:r="http://schemas.openxmlformats.org/officeDocument/2006/relationships" id="256" r:id="R8901398b1ea04d4f"/>
    <p:sldId xmlns:r="http://schemas.openxmlformats.org/officeDocument/2006/relationships" id="257" r:id="Rc7a441590dd64c56"/>
    <p:sldId xmlns:r="http://schemas.openxmlformats.org/officeDocument/2006/relationships" id="258" r:id="R75f41d6f0ece45e1"/>
    <p:sldId xmlns:r="http://schemas.openxmlformats.org/officeDocument/2006/relationships" id="259" r:id="R98bc7ff023c54531"/>
    <p:sldId xmlns:r="http://schemas.openxmlformats.org/officeDocument/2006/relationships" id="260" r:id="Rf4d6d031af8c4cbd"/>
    <p:sldId xmlns:r="http://schemas.openxmlformats.org/officeDocument/2006/relationships" id="261" r:id="Rdb387493f5da487d"/>
    <p:sldId xmlns:r="http://schemas.openxmlformats.org/officeDocument/2006/relationships" id="262" r:id="R4c8fbd775918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4392e959340ba" /><Relationship Type="http://schemas.openxmlformats.org/officeDocument/2006/relationships/slide" Target="/ppt/slides/slide1.xml" Id="R8901398b1ea04d4f" /><Relationship Type="http://schemas.openxmlformats.org/officeDocument/2006/relationships/slide" Target="/ppt/slides/slide2.xml" Id="Rc7a441590dd64c56" /><Relationship Type="http://schemas.openxmlformats.org/officeDocument/2006/relationships/slide" Target="/ppt/slides/slide3.xml" Id="R75f41d6f0ece45e1" /><Relationship Type="http://schemas.openxmlformats.org/officeDocument/2006/relationships/slide" Target="/ppt/slides/slide4.xml" Id="R98bc7ff023c54531" /><Relationship Type="http://schemas.openxmlformats.org/officeDocument/2006/relationships/slide" Target="/ppt/slides/slide5.xml" Id="Rf4d6d031af8c4cbd" /><Relationship Type="http://schemas.openxmlformats.org/officeDocument/2006/relationships/slide" Target="/ppt/slides/slide6.xml" Id="Rdb387493f5da487d" /><Relationship Type="http://schemas.openxmlformats.org/officeDocument/2006/relationships/slide" Target="/ppt/slides/slide7.xml" Id="R4c8fbd775918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ec6b50f58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1455651794a5d" /><Relationship Type="http://schemas.openxmlformats.org/officeDocument/2006/relationships/theme" Target="/ppt/slideMasters/theme/theme1.xml" Id="Rf44ebcd171f2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145565179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693e70cb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7551e395a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219a01c21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61b6f9b60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5f91bc430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ed664a98042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19684678c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