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9aa93422d844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87d3a943a54e9e"/>
  </p:sldMasterIdLst>
  <p:sldIdLst>
    <p:sldId xmlns:r="http://schemas.openxmlformats.org/officeDocument/2006/relationships" id="256" r:id="Rcf75a154c92d4d35"/>
    <p:sldId xmlns:r="http://schemas.openxmlformats.org/officeDocument/2006/relationships" id="257" r:id="R043e4affe6904762"/>
    <p:sldId xmlns:r="http://schemas.openxmlformats.org/officeDocument/2006/relationships" id="258" r:id="R1f053c24cab1455e"/>
    <p:sldId xmlns:r="http://schemas.openxmlformats.org/officeDocument/2006/relationships" id="259" r:id="R78dae28e36724884"/>
    <p:sldId xmlns:r="http://schemas.openxmlformats.org/officeDocument/2006/relationships" id="260" r:id="Rb089a7247e054dba"/>
    <p:sldId xmlns:r="http://schemas.openxmlformats.org/officeDocument/2006/relationships" id="261" r:id="R98fd193db1ff4d95"/>
    <p:sldId xmlns:r="http://schemas.openxmlformats.org/officeDocument/2006/relationships" id="262" r:id="R7e6885b669594c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87d3a943a54e9e" /><Relationship Type="http://schemas.openxmlformats.org/officeDocument/2006/relationships/slide" Target="/ppt/slides/slide1.xml" Id="Rcf75a154c92d4d35" /><Relationship Type="http://schemas.openxmlformats.org/officeDocument/2006/relationships/slide" Target="/ppt/slides/slide2.xml" Id="R043e4affe6904762" /><Relationship Type="http://schemas.openxmlformats.org/officeDocument/2006/relationships/slide" Target="/ppt/slides/slide3.xml" Id="R1f053c24cab1455e" /><Relationship Type="http://schemas.openxmlformats.org/officeDocument/2006/relationships/slide" Target="/ppt/slides/slide4.xml" Id="R78dae28e36724884" /><Relationship Type="http://schemas.openxmlformats.org/officeDocument/2006/relationships/slide" Target="/ppt/slides/slide5.xml" Id="Rb089a7247e054dba" /><Relationship Type="http://schemas.openxmlformats.org/officeDocument/2006/relationships/slide" Target="/ppt/slides/slide6.xml" Id="R98fd193db1ff4d95" /><Relationship Type="http://schemas.openxmlformats.org/officeDocument/2006/relationships/slide" Target="/ppt/slides/slide7.xml" Id="R7e6885b669594c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dcee402fd444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dcd1fdb024443" /><Relationship Type="http://schemas.openxmlformats.org/officeDocument/2006/relationships/theme" Target="/ppt/slideMasters/theme/theme1.xml" Id="R24be0415a31549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1dcd1fdb0244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71b1f592347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c95a6c0894e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4b13b765c45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90a8d062c4d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3e8e75ab749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56524422c49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9c4156c5143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NERSKOGEN SKISENTER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NERSKOGEN SKISENTER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NERSKOGEN SKISENTER AS ble etablert [år] og holder til i Rennebu.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NERSKOGEN SKISENTER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NERSKOGEN SKISENTER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NERSKOGEN SKISENTER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778 626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−151 253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−154 791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984 070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1 692 779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NERSKOGEN SKISENTER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FRØSETH STIG ARON  –  47,0 %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GJERVAN ARILD FJELLSTAD  –  21,5 %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FRØSETH GUNSTEIN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JERPSTAD ANDERS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STIG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TORLEIF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NERSKOGEN SKISENTER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Stig Aron Frøseth, Jåraveien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7392 Rennebu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garon87@hotmail.com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www.nerskogenskisenter.no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957 551 572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NERSKOGEN SKISENTER AS</a:t>
            </a:r>
          </a:p>
        </p:txBody>
      </p:sp>
    </p:spTree>
  </p:cSld>
  <p:clrMapOvr>
    <a:masterClrMapping xmlns:a="http://schemas.openxmlformats.org/drawingml/2006/main"/>
  </p:clrMapOvr>
</p:sld>
</file>