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51eeede6644ea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e50bf9c1664263"/>
  </p:sldMasterIdLst>
  <p:sldIdLst>
    <p:sldId xmlns:r="http://schemas.openxmlformats.org/officeDocument/2006/relationships" id="256" r:id="R1f20963bdbf24b2f"/>
    <p:sldId xmlns:r="http://schemas.openxmlformats.org/officeDocument/2006/relationships" id="257" r:id="R2e9b016b34bb47e1"/>
    <p:sldId xmlns:r="http://schemas.openxmlformats.org/officeDocument/2006/relationships" id="258" r:id="Rb1e559901e6a4097"/>
    <p:sldId xmlns:r="http://schemas.openxmlformats.org/officeDocument/2006/relationships" id="259" r:id="Rd250834a27c943b6"/>
    <p:sldId xmlns:r="http://schemas.openxmlformats.org/officeDocument/2006/relationships" id="260" r:id="Ra14fdc2d875e42a7"/>
    <p:sldId xmlns:r="http://schemas.openxmlformats.org/officeDocument/2006/relationships" id="261" r:id="Re70b5cdc724747e5"/>
    <p:sldId xmlns:r="http://schemas.openxmlformats.org/officeDocument/2006/relationships" id="262" r:id="R0283a1dc692c49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e50bf9c1664263" /><Relationship Type="http://schemas.openxmlformats.org/officeDocument/2006/relationships/slide" Target="/ppt/slides/slide1.xml" Id="R1f20963bdbf24b2f" /><Relationship Type="http://schemas.openxmlformats.org/officeDocument/2006/relationships/slide" Target="/ppt/slides/slide2.xml" Id="R2e9b016b34bb47e1" /><Relationship Type="http://schemas.openxmlformats.org/officeDocument/2006/relationships/slide" Target="/ppt/slides/slide3.xml" Id="Rb1e559901e6a4097" /><Relationship Type="http://schemas.openxmlformats.org/officeDocument/2006/relationships/slide" Target="/ppt/slides/slide4.xml" Id="Rd250834a27c943b6" /><Relationship Type="http://schemas.openxmlformats.org/officeDocument/2006/relationships/slide" Target="/ppt/slides/slide5.xml" Id="Ra14fdc2d875e42a7" /><Relationship Type="http://schemas.openxmlformats.org/officeDocument/2006/relationships/slide" Target="/ppt/slides/slide6.xml" Id="Re70b5cdc724747e5" /><Relationship Type="http://schemas.openxmlformats.org/officeDocument/2006/relationships/slide" Target="/ppt/slides/slide7.xml" Id="R0283a1dc692c49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d316e974cf4f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0c73166d044937" /><Relationship Type="http://schemas.openxmlformats.org/officeDocument/2006/relationships/theme" Target="/ppt/slideMasters/theme/theme1.xml" Id="Rebaa5544578545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0c73166d0449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490200aa1d49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7abbae2f0040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8cedd5522c4b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960134dcae4b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fd7d9ec9c348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afd4265fe0486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2c058223e14e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ELON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ELON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ELON NORGE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ELON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ELON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ELON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407 961 039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−57 329 250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−104 674 490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17 201 737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203 279 241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ELON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ELON GROUP AB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ELON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Olaf Helsets vei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0694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35 41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post@elongroup.no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www.elon.no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957 566 596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ELON NORGE AS</a:t>
            </a:r>
          </a:p>
        </p:txBody>
      </p:sp>
    </p:spTree>
  </p:cSld>
  <p:clrMapOvr>
    <a:masterClrMapping xmlns:a="http://schemas.openxmlformats.org/drawingml/2006/main"/>
  </p:clrMapOvr>
</p:sld>
</file>