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509ef97ae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29379d2764f29"/>
  </p:sldMasterIdLst>
  <p:sldIdLst>
    <p:sldId xmlns:r="http://schemas.openxmlformats.org/officeDocument/2006/relationships" id="256" r:id="R95e7d3b467b64081"/>
    <p:sldId xmlns:r="http://schemas.openxmlformats.org/officeDocument/2006/relationships" id="257" r:id="Rb03c9bf812b848c0"/>
    <p:sldId xmlns:r="http://schemas.openxmlformats.org/officeDocument/2006/relationships" id="258" r:id="R23ad6739df1c4278"/>
    <p:sldId xmlns:r="http://schemas.openxmlformats.org/officeDocument/2006/relationships" id="259" r:id="R92f6d27c87a74772"/>
    <p:sldId xmlns:r="http://schemas.openxmlformats.org/officeDocument/2006/relationships" id="260" r:id="R83011a33a4fb4d82"/>
    <p:sldId xmlns:r="http://schemas.openxmlformats.org/officeDocument/2006/relationships" id="261" r:id="R5794a25fcf2d4dd5"/>
    <p:sldId xmlns:r="http://schemas.openxmlformats.org/officeDocument/2006/relationships" id="262" r:id="R58c67ac530ce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29379d2764f29" /><Relationship Type="http://schemas.openxmlformats.org/officeDocument/2006/relationships/slide" Target="/ppt/slides/slide1.xml" Id="R95e7d3b467b64081" /><Relationship Type="http://schemas.openxmlformats.org/officeDocument/2006/relationships/slide" Target="/ppt/slides/slide2.xml" Id="Rb03c9bf812b848c0" /><Relationship Type="http://schemas.openxmlformats.org/officeDocument/2006/relationships/slide" Target="/ppt/slides/slide3.xml" Id="R23ad6739df1c4278" /><Relationship Type="http://schemas.openxmlformats.org/officeDocument/2006/relationships/slide" Target="/ppt/slides/slide4.xml" Id="R92f6d27c87a74772" /><Relationship Type="http://schemas.openxmlformats.org/officeDocument/2006/relationships/slide" Target="/ppt/slides/slide5.xml" Id="R83011a33a4fb4d82" /><Relationship Type="http://schemas.openxmlformats.org/officeDocument/2006/relationships/slide" Target="/ppt/slides/slide6.xml" Id="R5794a25fcf2d4dd5" /><Relationship Type="http://schemas.openxmlformats.org/officeDocument/2006/relationships/slide" Target="/ppt/slides/slide7.xml" Id="R58c67ac530ce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a12885ca9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3efb1b9594dfe" /><Relationship Type="http://schemas.openxmlformats.org/officeDocument/2006/relationships/theme" Target="/ppt/slideMasters/theme/theme1.xml" Id="R7f03a4fd57bb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3efb1b959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58910017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fe9d06935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2975807d7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66799686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cee85ab7a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ee54dfa50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fe5dd319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AAGE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AAGE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AAGE NILSEN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AAGE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AAGE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AAGE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13 367 725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17 184 388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AAGE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PÅL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TORE KENNETH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AAGE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1708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kenneth@aagenilsen.no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957 621 090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AAGE NILSEN AS</a:t>
            </a:r>
          </a:p>
        </p:txBody>
      </p:sp>
    </p:spTree>
  </p:cSld>
  <p:clrMapOvr>
    <a:masterClrMapping xmlns:a="http://schemas.openxmlformats.org/drawingml/2006/main"/>
  </p:clrMapOvr>
</p:sld>
</file>