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ac96e4627544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759c968fa54902"/>
  </p:sldMasterIdLst>
  <p:sldIdLst>
    <p:sldId xmlns:r="http://schemas.openxmlformats.org/officeDocument/2006/relationships" id="256" r:id="Rbf7f73d612c54d93"/>
    <p:sldId xmlns:r="http://schemas.openxmlformats.org/officeDocument/2006/relationships" id="257" r:id="R6171f1e173284c4e"/>
    <p:sldId xmlns:r="http://schemas.openxmlformats.org/officeDocument/2006/relationships" id="258" r:id="R16fd581d79084449"/>
    <p:sldId xmlns:r="http://schemas.openxmlformats.org/officeDocument/2006/relationships" id="259" r:id="Rf3930042d5da4424"/>
    <p:sldId xmlns:r="http://schemas.openxmlformats.org/officeDocument/2006/relationships" id="260" r:id="Rdaa2dcb1e41d4d4d"/>
    <p:sldId xmlns:r="http://schemas.openxmlformats.org/officeDocument/2006/relationships" id="261" r:id="R2a7aef28dedb4b98"/>
    <p:sldId xmlns:r="http://schemas.openxmlformats.org/officeDocument/2006/relationships" id="262" r:id="R56fae35cefca41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59c968fa54902" /><Relationship Type="http://schemas.openxmlformats.org/officeDocument/2006/relationships/slide" Target="/ppt/slides/slide1.xml" Id="Rbf7f73d612c54d93" /><Relationship Type="http://schemas.openxmlformats.org/officeDocument/2006/relationships/slide" Target="/ppt/slides/slide2.xml" Id="R6171f1e173284c4e" /><Relationship Type="http://schemas.openxmlformats.org/officeDocument/2006/relationships/slide" Target="/ppt/slides/slide3.xml" Id="R16fd581d79084449" /><Relationship Type="http://schemas.openxmlformats.org/officeDocument/2006/relationships/slide" Target="/ppt/slides/slide4.xml" Id="Rf3930042d5da4424" /><Relationship Type="http://schemas.openxmlformats.org/officeDocument/2006/relationships/slide" Target="/ppt/slides/slide5.xml" Id="Rdaa2dcb1e41d4d4d" /><Relationship Type="http://schemas.openxmlformats.org/officeDocument/2006/relationships/slide" Target="/ppt/slides/slide6.xml" Id="R2a7aef28dedb4b98" /><Relationship Type="http://schemas.openxmlformats.org/officeDocument/2006/relationships/slide" Target="/ppt/slides/slide7.xml" Id="R56fae35cefca41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5052b48c8646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80a02e2334f0d" /><Relationship Type="http://schemas.openxmlformats.org/officeDocument/2006/relationships/theme" Target="/ppt/slideMasters/theme/theme1.xml" Id="Ref8cdf08f64943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580a02e2334f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6477bfd9d4c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f7ed788804d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6df455b084c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e07e6e71c42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a669400b84f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4be1d009649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4e6d84e5748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BRAUTE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BRAUTE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BRAUTE MASKIN AS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BRAUTE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BRAUTE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BRAUTE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18 133 890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−1 047 919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−1 092 177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4 542 317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16 256 170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BRAUTE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BRAUTE GUNNAR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BRAUTE INGAR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BRAUTE TORALF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BRAUTE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Giskemovegen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27 05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957 634 893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BRAUTE MASKIN AS</a:t>
            </a:r>
          </a:p>
        </p:txBody>
      </p:sp>
    </p:spTree>
  </p:cSld>
  <p:clrMapOvr>
    <a:masterClrMapping xmlns:a="http://schemas.openxmlformats.org/drawingml/2006/main"/>
  </p:clrMapOvr>
</p:sld>
</file>