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f31fa2c24f4e2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31d42d192242d2"/>
  </p:sldMasterIdLst>
  <p:sldIdLst>
    <p:sldId xmlns:r="http://schemas.openxmlformats.org/officeDocument/2006/relationships" id="256" r:id="Rd8def1dbff1a458d"/>
    <p:sldId xmlns:r="http://schemas.openxmlformats.org/officeDocument/2006/relationships" id="257" r:id="R6b950ea19d4242df"/>
    <p:sldId xmlns:r="http://schemas.openxmlformats.org/officeDocument/2006/relationships" id="258" r:id="R433702b845ea4abd"/>
    <p:sldId xmlns:r="http://schemas.openxmlformats.org/officeDocument/2006/relationships" id="259" r:id="Rb219580afecc4119"/>
    <p:sldId xmlns:r="http://schemas.openxmlformats.org/officeDocument/2006/relationships" id="260" r:id="R0dd129bef0744e38"/>
    <p:sldId xmlns:r="http://schemas.openxmlformats.org/officeDocument/2006/relationships" id="261" r:id="R4856cbdfefa341f6"/>
    <p:sldId xmlns:r="http://schemas.openxmlformats.org/officeDocument/2006/relationships" id="262" r:id="Rdaf69ad9131f4a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1d42d192242d2" /><Relationship Type="http://schemas.openxmlformats.org/officeDocument/2006/relationships/slide" Target="/ppt/slides/slide1.xml" Id="Rd8def1dbff1a458d" /><Relationship Type="http://schemas.openxmlformats.org/officeDocument/2006/relationships/slide" Target="/ppt/slides/slide2.xml" Id="R6b950ea19d4242df" /><Relationship Type="http://schemas.openxmlformats.org/officeDocument/2006/relationships/slide" Target="/ppt/slides/slide3.xml" Id="R433702b845ea4abd" /><Relationship Type="http://schemas.openxmlformats.org/officeDocument/2006/relationships/slide" Target="/ppt/slides/slide4.xml" Id="Rb219580afecc4119" /><Relationship Type="http://schemas.openxmlformats.org/officeDocument/2006/relationships/slide" Target="/ppt/slides/slide5.xml" Id="R0dd129bef0744e38" /><Relationship Type="http://schemas.openxmlformats.org/officeDocument/2006/relationships/slide" Target="/ppt/slides/slide6.xml" Id="R4856cbdfefa341f6" /><Relationship Type="http://schemas.openxmlformats.org/officeDocument/2006/relationships/slide" Target="/ppt/slides/slide7.xml" Id="Rdaf69ad9131f4a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b08baeb48546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a26ec6bf14316" /><Relationship Type="http://schemas.openxmlformats.org/officeDocument/2006/relationships/theme" Target="/ppt/slideMasters/theme/theme1.xml" Id="R87c9180658f943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a26ec6bf143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8451f77bd64c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38a82ea1047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a5a8ffa8ea41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65fc737b6e49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622cb6e9a41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e419693d1646e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338cafb2d146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RØDSTEN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RØDSTEN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RØDSTEN VVS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RØDSTEN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RØDSTEN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RØDSTEN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6 414 551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113 255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1 022 526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2 093 165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RØDSTEN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 TROND  –  52,0 %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JOHNNY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JIM RONNY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RØDSTEN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Rotvoll Gård, Ranheimsvegen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7044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957 644 759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RØDSTEN VVS AS</a:t>
            </a:r>
          </a:p>
        </p:txBody>
      </p:sp>
    </p:spTree>
  </p:cSld>
  <p:clrMapOvr>
    <a:masterClrMapping xmlns:a="http://schemas.openxmlformats.org/drawingml/2006/main"/>
  </p:clrMapOvr>
</p:sld>
</file>