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4808905e1f46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11ea2716ef447a"/>
  </p:sldMasterIdLst>
  <p:sldIdLst>
    <p:sldId xmlns:r="http://schemas.openxmlformats.org/officeDocument/2006/relationships" id="256" r:id="Ra2723df81d584e53"/>
    <p:sldId xmlns:r="http://schemas.openxmlformats.org/officeDocument/2006/relationships" id="257" r:id="R19694178f1ee4e03"/>
    <p:sldId xmlns:r="http://schemas.openxmlformats.org/officeDocument/2006/relationships" id="258" r:id="Rb40d901da5b54ebe"/>
    <p:sldId xmlns:r="http://schemas.openxmlformats.org/officeDocument/2006/relationships" id="259" r:id="R411eeafb798949f8"/>
    <p:sldId xmlns:r="http://schemas.openxmlformats.org/officeDocument/2006/relationships" id="260" r:id="Rc3b029a700fa41ce"/>
    <p:sldId xmlns:r="http://schemas.openxmlformats.org/officeDocument/2006/relationships" id="261" r:id="R5a0d12ff99844a44"/>
    <p:sldId xmlns:r="http://schemas.openxmlformats.org/officeDocument/2006/relationships" id="262" r:id="Rcceab81dc3c347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1ea2716ef447a" /><Relationship Type="http://schemas.openxmlformats.org/officeDocument/2006/relationships/slide" Target="/ppt/slides/slide1.xml" Id="Ra2723df81d584e53" /><Relationship Type="http://schemas.openxmlformats.org/officeDocument/2006/relationships/slide" Target="/ppt/slides/slide2.xml" Id="R19694178f1ee4e03" /><Relationship Type="http://schemas.openxmlformats.org/officeDocument/2006/relationships/slide" Target="/ppt/slides/slide3.xml" Id="Rb40d901da5b54ebe" /><Relationship Type="http://schemas.openxmlformats.org/officeDocument/2006/relationships/slide" Target="/ppt/slides/slide4.xml" Id="R411eeafb798949f8" /><Relationship Type="http://schemas.openxmlformats.org/officeDocument/2006/relationships/slide" Target="/ppt/slides/slide5.xml" Id="Rc3b029a700fa41ce" /><Relationship Type="http://schemas.openxmlformats.org/officeDocument/2006/relationships/slide" Target="/ppt/slides/slide6.xml" Id="R5a0d12ff99844a44" /><Relationship Type="http://schemas.openxmlformats.org/officeDocument/2006/relationships/slide" Target="/ppt/slides/slide7.xml" Id="Rcceab81dc3c347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49a60f95fb4c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79e7749234a1c" /><Relationship Type="http://schemas.openxmlformats.org/officeDocument/2006/relationships/theme" Target="/ppt/slideMasters/theme/theme1.xml" Id="R3efe796944404e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c79e7749234a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b7b0e72a44a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9550b6cda4e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d24d9d64a40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cef7d302d45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6bf0d28e74d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976dbf9b84d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6a5cbc19344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INJEKSJONSTEKNIKK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INJEKSJONSTEKNIKK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INJEKSJONSTEKNIKK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INJEKSJONSTEKNIKK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INJEKSJONSTEKNIKK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INJEKSJONSTEKNIKK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28 833 199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2 646 921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2 139 123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14 470 105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23 635 039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INJEKSJONSTEKNIKK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BASEN ENTREPENØR AS  –  46,0 %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RAMSE ARTUR  –  46,0 %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DØNÅSEN HEGE RAMSE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KINDEN TONE MERETHE RAMSE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INJEKSJONSTEKNIKK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32 82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arturram@online.no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957 688 020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INJEKSJONSTEKNIKK AS</a:t>
            </a:r>
          </a:p>
        </p:txBody>
      </p:sp>
    </p:spTree>
  </p:cSld>
  <p:clrMapOvr>
    <a:masterClrMapping xmlns:a="http://schemas.openxmlformats.org/drawingml/2006/main"/>
  </p:clrMapOvr>
</p:sld>
</file>