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5e0899e12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f319366f44194"/>
  </p:sldMasterIdLst>
  <p:sldIdLst>
    <p:sldId xmlns:r="http://schemas.openxmlformats.org/officeDocument/2006/relationships" id="256" r:id="R9a1a7b9bc7d44b80"/>
    <p:sldId xmlns:r="http://schemas.openxmlformats.org/officeDocument/2006/relationships" id="257" r:id="Re5f67850169f49e7"/>
    <p:sldId xmlns:r="http://schemas.openxmlformats.org/officeDocument/2006/relationships" id="258" r:id="R6d449eb7e6294288"/>
    <p:sldId xmlns:r="http://schemas.openxmlformats.org/officeDocument/2006/relationships" id="259" r:id="R6b06bf51a37a46f7"/>
    <p:sldId xmlns:r="http://schemas.openxmlformats.org/officeDocument/2006/relationships" id="260" r:id="R5078175a4cd34786"/>
    <p:sldId xmlns:r="http://schemas.openxmlformats.org/officeDocument/2006/relationships" id="261" r:id="Rfae3d9fc03f641da"/>
    <p:sldId xmlns:r="http://schemas.openxmlformats.org/officeDocument/2006/relationships" id="262" r:id="R0977f6ed2095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f319366f44194" /><Relationship Type="http://schemas.openxmlformats.org/officeDocument/2006/relationships/slide" Target="/ppt/slides/slide1.xml" Id="R9a1a7b9bc7d44b80" /><Relationship Type="http://schemas.openxmlformats.org/officeDocument/2006/relationships/slide" Target="/ppt/slides/slide2.xml" Id="Re5f67850169f49e7" /><Relationship Type="http://schemas.openxmlformats.org/officeDocument/2006/relationships/slide" Target="/ppt/slides/slide3.xml" Id="R6d449eb7e6294288" /><Relationship Type="http://schemas.openxmlformats.org/officeDocument/2006/relationships/slide" Target="/ppt/slides/slide4.xml" Id="R6b06bf51a37a46f7" /><Relationship Type="http://schemas.openxmlformats.org/officeDocument/2006/relationships/slide" Target="/ppt/slides/slide5.xml" Id="R5078175a4cd34786" /><Relationship Type="http://schemas.openxmlformats.org/officeDocument/2006/relationships/slide" Target="/ppt/slides/slide6.xml" Id="Rfae3d9fc03f641da" /><Relationship Type="http://schemas.openxmlformats.org/officeDocument/2006/relationships/slide" Target="/ppt/slides/slide7.xml" Id="R0977f6ed2095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78dfcb776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10ee2aed4da0" /><Relationship Type="http://schemas.openxmlformats.org/officeDocument/2006/relationships/theme" Target="/ppt/slideMasters/theme/theme1.xml" Id="R972603a4024c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d10ee2aed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b129a3eb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c9e35a54b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320463a4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40884a3d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3584c2fc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9a43b1fe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0154aa29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ENER-PRODUKT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ENER-PRODUKT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18 487 641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6 740 896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EIENDOM AS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STANDEREN HELGE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Grivimoen Industriområde, Vaskebergvegen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ener@ener.no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957 721 672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ENER-PRODUKT AS</a:t>
            </a:r>
          </a:p>
        </p:txBody>
      </p:sp>
    </p:spTree>
  </p:cSld>
  <p:clrMapOvr>
    <a:masterClrMapping xmlns:a="http://schemas.openxmlformats.org/drawingml/2006/main"/>
  </p:clrMapOvr>
</p:sld>
</file>