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1c7df5dfc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268522968465f"/>
  </p:sldMasterIdLst>
  <p:sldIdLst>
    <p:sldId xmlns:r="http://schemas.openxmlformats.org/officeDocument/2006/relationships" id="256" r:id="R519e22f6101d431a"/>
    <p:sldId xmlns:r="http://schemas.openxmlformats.org/officeDocument/2006/relationships" id="257" r:id="R128a82a5982b4a1d"/>
    <p:sldId xmlns:r="http://schemas.openxmlformats.org/officeDocument/2006/relationships" id="258" r:id="Rc2371e1fe00544e6"/>
    <p:sldId xmlns:r="http://schemas.openxmlformats.org/officeDocument/2006/relationships" id="259" r:id="Rd2a85f0bf6164697"/>
    <p:sldId xmlns:r="http://schemas.openxmlformats.org/officeDocument/2006/relationships" id="260" r:id="Ra0af9f5c58d14e9e"/>
    <p:sldId xmlns:r="http://schemas.openxmlformats.org/officeDocument/2006/relationships" id="261" r:id="R944fffd2ec1242ea"/>
    <p:sldId xmlns:r="http://schemas.openxmlformats.org/officeDocument/2006/relationships" id="262" r:id="R2834ef7684fb4b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268522968465f" /><Relationship Type="http://schemas.openxmlformats.org/officeDocument/2006/relationships/slide" Target="/ppt/slides/slide1.xml" Id="R519e22f6101d431a" /><Relationship Type="http://schemas.openxmlformats.org/officeDocument/2006/relationships/slide" Target="/ppt/slides/slide2.xml" Id="R128a82a5982b4a1d" /><Relationship Type="http://schemas.openxmlformats.org/officeDocument/2006/relationships/slide" Target="/ppt/slides/slide3.xml" Id="Rc2371e1fe00544e6" /><Relationship Type="http://schemas.openxmlformats.org/officeDocument/2006/relationships/slide" Target="/ppt/slides/slide4.xml" Id="Rd2a85f0bf6164697" /><Relationship Type="http://schemas.openxmlformats.org/officeDocument/2006/relationships/slide" Target="/ppt/slides/slide5.xml" Id="Ra0af9f5c58d14e9e" /><Relationship Type="http://schemas.openxmlformats.org/officeDocument/2006/relationships/slide" Target="/ppt/slides/slide6.xml" Id="R944fffd2ec1242ea" /><Relationship Type="http://schemas.openxmlformats.org/officeDocument/2006/relationships/slide" Target="/ppt/slides/slide7.xml" Id="R2834ef7684fb4b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12b0bcc5d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e092aa34041dc" /><Relationship Type="http://schemas.openxmlformats.org/officeDocument/2006/relationships/theme" Target="/ppt/slideMasters/theme/theme1.xml" Id="Rf908b4f6c5ee42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e092aa34041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a40a1826f4e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491a75efd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c24f90080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2d31965f4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d8e3ba00b4d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fb9a2c8ff4e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f3c59063148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ROAR ANDERSEN AS MURMESTER- ENTREPRENØRFORRETNING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ROAR ANDERSEN AS MURMESTER-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ROAR ANDERSEN AS MURMESTER- ENTREPRENØRFORRETNING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ROAR ANDERSEN AS MURMESTER-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ROAR ANDERSEN AS MURMESTER-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ROAR ANDERSEN AS MURMESTER-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68 798 870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746 494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7 520 608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51 286 365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ROAR ANDERSEN AS MURMESTER-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ROAR ANDERSEN AS MURMESTER- ENTREPRENØRFORRETNING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32878285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sra@sra.no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957 726 542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ROAR ANDERSEN AS MURMESTER- ENTREPRENØRFORRETNING</a:t>
            </a:r>
          </a:p>
        </p:txBody>
      </p:sp>
    </p:spTree>
  </p:cSld>
  <p:clrMapOvr>
    <a:masterClrMapping xmlns:a="http://schemas.openxmlformats.org/drawingml/2006/main"/>
  </p:clrMapOvr>
</p:sld>
</file>