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0e33e7d63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c59c1c73a4e41"/>
  </p:sldMasterIdLst>
  <p:sldIdLst>
    <p:sldId xmlns:r="http://schemas.openxmlformats.org/officeDocument/2006/relationships" id="256" r:id="Rc58c247a30634d73"/>
    <p:sldId xmlns:r="http://schemas.openxmlformats.org/officeDocument/2006/relationships" id="257" r:id="R0810c709118742d3"/>
    <p:sldId xmlns:r="http://schemas.openxmlformats.org/officeDocument/2006/relationships" id="258" r:id="R28055b3a061c462b"/>
    <p:sldId xmlns:r="http://schemas.openxmlformats.org/officeDocument/2006/relationships" id="259" r:id="R2fda15ef9112464c"/>
    <p:sldId xmlns:r="http://schemas.openxmlformats.org/officeDocument/2006/relationships" id="260" r:id="R960d3d1364fe4c0b"/>
    <p:sldId xmlns:r="http://schemas.openxmlformats.org/officeDocument/2006/relationships" id="261" r:id="Rf3765e93c3af494c"/>
    <p:sldId xmlns:r="http://schemas.openxmlformats.org/officeDocument/2006/relationships" id="262" r:id="Rbc3fa342fc66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c59c1c73a4e41" /><Relationship Type="http://schemas.openxmlformats.org/officeDocument/2006/relationships/slide" Target="/ppt/slides/slide1.xml" Id="Rc58c247a30634d73" /><Relationship Type="http://schemas.openxmlformats.org/officeDocument/2006/relationships/slide" Target="/ppt/slides/slide2.xml" Id="R0810c709118742d3" /><Relationship Type="http://schemas.openxmlformats.org/officeDocument/2006/relationships/slide" Target="/ppt/slides/slide3.xml" Id="R28055b3a061c462b" /><Relationship Type="http://schemas.openxmlformats.org/officeDocument/2006/relationships/slide" Target="/ppt/slides/slide4.xml" Id="R2fda15ef9112464c" /><Relationship Type="http://schemas.openxmlformats.org/officeDocument/2006/relationships/slide" Target="/ppt/slides/slide5.xml" Id="R960d3d1364fe4c0b" /><Relationship Type="http://schemas.openxmlformats.org/officeDocument/2006/relationships/slide" Target="/ppt/slides/slide6.xml" Id="Rf3765e93c3af494c" /><Relationship Type="http://schemas.openxmlformats.org/officeDocument/2006/relationships/slide" Target="/ppt/slides/slide7.xml" Id="Rbc3fa342fc66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eb44e6ee9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27e1fe1c4a56" /><Relationship Type="http://schemas.openxmlformats.org/officeDocument/2006/relationships/theme" Target="/ppt/slideMasters/theme/theme1.xml" Id="R9b57c737dbd5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227e1fe1c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cc524998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04b9ae29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2fbdd3bf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82f4675e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046ec30f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76f7cbbe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2cc60fc7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UNNI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