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89f99f828a4a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9f17b02cfd453e"/>
  </p:sldMasterIdLst>
  <p:sldIdLst>
    <p:sldId xmlns:r="http://schemas.openxmlformats.org/officeDocument/2006/relationships" id="256" r:id="R0c8c60cb8ee74546"/>
    <p:sldId xmlns:r="http://schemas.openxmlformats.org/officeDocument/2006/relationships" id="257" r:id="R25cf056453e54f13"/>
    <p:sldId xmlns:r="http://schemas.openxmlformats.org/officeDocument/2006/relationships" id="258" r:id="R9b71c6512e1245c8"/>
    <p:sldId xmlns:r="http://schemas.openxmlformats.org/officeDocument/2006/relationships" id="259" r:id="R967e6fb4a9f34bc9"/>
    <p:sldId xmlns:r="http://schemas.openxmlformats.org/officeDocument/2006/relationships" id="260" r:id="R4c8ad019a0f645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f17b02cfd453e" /><Relationship Type="http://schemas.openxmlformats.org/officeDocument/2006/relationships/slide" Target="/ppt/slides/slide1.xml" Id="R0c8c60cb8ee74546" /><Relationship Type="http://schemas.openxmlformats.org/officeDocument/2006/relationships/slide" Target="/ppt/slides/slide2.xml" Id="R25cf056453e54f13" /><Relationship Type="http://schemas.openxmlformats.org/officeDocument/2006/relationships/slide" Target="/ppt/slides/slide3.xml" Id="R9b71c6512e1245c8" /><Relationship Type="http://schemas.openxmlformats.org/officeDocument/2006/relationships/slide" Target="/ppt/slides/slide4.xml" Id="R967e6fb4a9f34bc9" /><Relationship Type="http://schemas.openxmlformats.org/officeDocument/2006/relationships/slide" Target="/ppt/slides/slide5.xml" Id="R4c8ad019a0f645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a4353465f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85992339044b7" /><Relationship Type="http://schemas.openxmlformats.org/officeDocument/2006/relationships/theme" Target="/ppt/slideMasters/theme/theme1.xml" Id="Rb1368f8b1a1f4e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b85992339044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3833c3a9e4a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dd2304a2e48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4e89598ee42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74df9b5f740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3982527df44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957 801 412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