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7b1b6cdca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47d1b29764b6f"/>
  </p:sldMasterIdLst>
  <p:sldIdLst>
    <p:sldId xmlns:r="http://schemas.openxmlformats.org/officeDocument/2006/relationships" id="256" r:id="Rdbdb44effd0348e9"/>
    <p:sldId xmlns:r="http://schemas.openxmlformats.org/officeDocument/2006/relationships" id="257" r:id="Rabd48eacb79f4b22"/>
    <p:sldId xmlns:r="http://schemas.openxmlformats.org/officeDocument/2006/relationships" id="258" r:id="Reb05efcb35144f4f"/>
    <p:sldId xmlns:r="http://schemas.openxmlformats.org/officeDocument/2006/relationships" id="259" r:id="R0f0dd76ee9ae4fda"/>
    <p:sldId xmlns:r="http://schemas.openxmlformats.org/officeDocument/2006/relationships" id="260" r:id="Rf5d90454519845b4"/>
    <p:sldId xmlns:r="http://schemas.openxmlformats.org/officeDocument/2006/relationships" id="261" r:id="Re544de92e4e544fb"/>
    <p:sldId xmlns:r="http://schemas.openxmlformats.org/officeDocument/2006/relationships" id="262" r:id="R7e3abf63ba66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47d1b29764b6f" /><Relationship Type="http://schemas.openxmlformats.org/officeDocument/2006/relationships/slide" Target="/ppt/slides/slide1.xml" Id="Rdbdb44effd0348e9" /><Relationship Type="http://schemas.openxmlformats.org/officeDocument/2006/relationships/slide" Target="/ppt/slides/slide2.xml" Id="Rabd48eacb79f4b22" /><Relationship Type="http://schemas.openxmlformats.org/officeDocument/2006/relationships/slide" Target="/ppt/slides/slide3.xml" Id="Reb05efcb35144f4f" /><Relationship Type="http://schemas.openxmlformats.org/officeDocument/2006/relationships/slide" Target="/ppt/slides/slide4.xml" Id="R0f0dd76ee9ae4fda" /><Relationship Type="http://schemas.openxmlformats.org/officeDocument/2006/relationships/slide" Target="/ppt/slides/slide5.xml" Id="Rf5d90454519845b4" /><Relationship Type="http://schemas.openxmlformats.org/officeDocument/2006/relationships/slide" Target="/ppt/slides/slide6.xml" Id="Re544de92e4e544fb" /><Relationship Type="http://schemas.openxmlformats.org/officeDocument/2006/relationships/slide" Target="/ppt/slides/slide7.xml" Id="R7e3abf63ba66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35b71e2c3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fafece864206" /><Relationship Type="http://schemas.openxmlformats.org/officeDocument/2006/relationships/theme" Target="/ppt/slideMasters/theme/theme1.xml" Id="R34d0019ac719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ffafece86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407bab85b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61bd92a3c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9c0c1483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293634a5c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4eba5dbb241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b1cb58b0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fd7753ef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NORDBY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MASKIN AS ble etablert [år] og holder til i Åsgreina.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392 312 165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−48 608 595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11 532 938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377 953 654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2033 Åsgreina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93 00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post@nordbymaskin.no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www.nordbymaskin.no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957 804 438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 MASKIN AS</a:t>
            </a:r>
          </a:p>
        </p:txBody>
      </p:sp>
    </p:spTree>
  </p:cSld>
  <p:clrMapOvr>
    <a:masterClrMapping xmlns:a="http://schemas.openxmlformats.org/drawingml/2006/main"/>
  </p:clrMapOvr>
</p:sld>
</file>