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6d1a81197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ffb1bb33f4ba9"/>
  </p:sldMasterIdLst>
  <p:sldIdLst>
    <p:sldId xmlns:r="http://schemas.openxmlformats.org/officeDocument/2006/relationships" id="256" r:id="R83a1b4504b174b79"/>
    <p:sldId xmlns:r="http://schemas.openxmlformats.org/officeDocument/2006/relationships" id="257" r:id="Rd8379356069c44ec"/>
    <p:sldId xmlns:r="http://schemas.openxmlformats.org/officeDocument/2006/relationships" id="258" r:id="R83b170013c7a4be6"/>
    <p:sldId xmlns:r="http://schemas.openxmlformats.org/officeDocument/2006/relationships" id="259" r:id="R3cf8900b635d4fba"/>
    <p:sldId xmlns:r="http://schemas.openxmlformats.org/officeDocument/2006/relationships" id="260" r:id="Rb317ee22c6e447f9"/>
    <p:sldId xmlns:r="http://schemas.openxmlformats.org/officeDocument/2006/relationships" id="261" r:id="R0c23db64633d410a"/>
    <p:sldId xmlns:r="http://schemas.openxmlformats.org/officeDocument/2006/relationships" id="262" r:id="R7401b004ffe4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ffb1bb33f4ba9" /><Relationship Type="http://schemas.openxmlformats.org/officeDocument/2006/relationships/slide" Target="/ppt/slides/slide1.xml" Id="R83a1b4504b174b79" /><Relationship Type="http://schemas.openxmlformats.org/officeDocument/2006/relationships/slide" Target="/ppt/slides/slide2.xml" Id="Rd8379356069c44ec" /><Relationship Type="http://schemas.openxmlformats.org/officeDocument/2006/relationships/slide" Target="/ppt/slides/slide3.xml" Id="R83b170013c7a4be6" /><Relationship Type="http://schemas.openxmlformats.org/officeDocument/2006/relationships/slide" Target="/ppt/slides/slide4.xml" Id="R3cf8900b635d4fba" /><Relationship Type="http://schemas.openxmlformats.org/officeDocument/2006/relationships/slide" Target="/ppt/slides/slide5.xml" Id="Rb317ee22c6e447f9" /><Relationship Type="http://schemas.openxmlformats.org/officeDocument/2006/relationships/slide" Target="/ppt/slides/slide6.xml" Id="R0c23db64633d410a" /><Relationship Type="http://schemas.openxmlformats.org/officeDocument/2006/relationships/slide" Target="/ppt/slides/slide7.xml" Id="R7401b004ffe4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04c8002aa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dbee9c59248b0" /><Relationship Type="http://schemas.openxmlformats.org/officeDocument/2006/relationships/theme" Target="/ppt/slideMasters/theme/theme1.xml" Id="Rbafdd55cc96a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dbee9c592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0cfee50a1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77f8466ce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236faa9d7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33103d587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a9f1f913c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1fd8a057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a8897a849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RØRLEGGERFIRMA STØLSVIK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STØLSVIK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RØRLEGGERFIRMA STØLSVIK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STØLSVIK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STØLSVIK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STØLSVIK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11 367 480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1 988 219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5 369 791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STØLSVIK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STØLSVIK JOHN IVAR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FRODE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STØLSVIK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Klebersteinveien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54 63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firmapost@stolsvik.no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www.stolsvikvvs.no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957 854 222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STØLSVIK AS</a:t>
            </a:r>
          </a:p>
        </p:txBody>
      </p:sp>
    </p:spTree>
  </p:cSld>
  <p:clrMapOvr>
    <a:masterClrMapping xmlns:a="http://schemas.openxmlformats.org/drawingml/2006/main"/>
  </p:clrMapOvr>
</p:sld>
</file>