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3d6a9d2ed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67ebb2a5164772"/>
  </p:sldMasterIdLst>
  <p:sldIdLst>
    <p:sldId xmlns:r="http://schemas.openxmlformats.org/officeDocument/2006/relationships" id="256" r:id="R61d2a4fcc82442ac"/>
    <p:sldId xmlns:r="http://schemas.openxmlformats.org/officeDocument/2006/relationships" id="257" r:id="Ra48a2a2cc6fe4539"/>
    <p:sldId xmlns:r="http://schemas.openxmlformats.org/officeDocument/2006/relationships" id="258" r:id="R108151c7cc4e4325"/>
    <p:sldId xmlns:r="http://schemas.openxmlformats.org/officeDocument/2006/relationships" id="259" r:id="Rc718e4abea544377"/>
    <p:sldId xmlns:r="http://schemas.openxmlformats.org/officeDocument/2006/relationships" id="260" r:id="R81704f9499224bd5"/>
    <p:sldId xmlns:r="http://schemas.openxmlformats.org/officeDocument/2006/relationships" id="261" r:id="R4e0f64b1d61b4c5b"/>
    <p:sldId xmlns:r="http://schemas.openxmlformats.org/officeDocument/2006/relationships" id="262" r:id="R43512fa009dc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7ebb2a5164772" /><Relationship Type="http://schemas.openxmlformats.org/officeDocument/2006/relationships/slide" Target="/ppt/slides/slide1.xml" Id="R61d2a4fcc82442ac" /><Relationship Type="http://schemas.openxmlformats.org/officeDocument/2006/relationships/slide" Target="/ppt/slides/slide2.xml" Id="Ra48a2a2cc6fe4539" /><Relationship Type="http://schemas.openxmlformats.org/officeDocument/2006/relationships/slide" Target="/ppt/slides/slide3.xml" Id="R108151c7cc4e4325" /><Relationship Type="http://schemas.openxmlformats.org/officeDocument/2006/relationships/slide" Target="/ppt/slides/slide4.xml" Id="Rc718e4abea544377" /><Relationship Type="http://schemas.openxmlformats.org/officeDocument/2006/relationships/slide" Target="/ppt/slides/slide5.xml" Id="R81704f9499224bd5" /><Relationship Type="http://schemas.openxmlformats.org/officeDocument/2006/relationships/slide" Target="/ppt/slides/slide6.xml" Id="R4e0f64b1d61b4c5b" /><Relationship Type="http://schemas.openxmlformats.org/officeDocument/2006/relationships/slide" Target="/ppt/slides/slide7.xml" Id="R43512fa009dc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6f4d818af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9e27c3118493d" /><Relationship Type="http://schemas.openxmlformats.org/officeDocument/2006/relationships/theme" Target="/ppt/slideMasters/theme/theme1.xml" Id="R230f4c88cf8748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9e27c3118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6f8c95f05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2335a16f2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9af558e2b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13a2f63f1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b4027738a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888426aef41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70ed57905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26 909 321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−6 222 121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10 542 139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52 678 065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137 336 753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FRED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29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957 855 482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HTH AS</a:t>
            </a:r>
          </a:p>
        </p:txBody>
      </p:sp>
    </p:spTree>
  </p:cSld>
  <p:clrMapOvr>
    <a:masterClrMapping xmlns:a="http://schemas.openxmlformats.org/drawingml/2006/main"/>
  </p:clrMapOvr>
</p:sld>
</file>