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007811ea0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6f1b12d334fe0"/>
  </p:sldMasterIdLst>
  <p:sldIdLst>
    <p:sldId xmlns:r="http://schemas.openxmlformats.org/officeDocument/2006/relationships" id="256" r:id="Rb9d55805d18b40df"/>
    <p:sldId xmlns:r="http://schemas.openxmlformats.org/officeDocument/2006/relationships" id="257" r:id="Re556706721f44b5f"/>
    <p:sldId xmlns:r="http://schemas.openxmlformats.org/officeDocument/2006/relationships" id="258" r:id="R1aeb4ae8a0e740a1"/>
    <p:sldId xmlns:r="http://schemas.openxmlformats.org/officeDocument/2006/relationships" id="259" r:id="R419edb1d64924cff"/>
    <p:sldId xmlns:r="http://schemas.openxmlformats.org/officeDocument/2006/relationships" id="260" r:id="R1e95a0e82aae446a"/>
    <p:sldId xmlns:r="http://schemas.openxmlformats.org/officeDocument/2006/relationships" id="261" r:id="Raa5bfae3e05548d7"/>
    <p:sldId xmlns:r="http://schemas.openxmlformats.org/officeDocument/2006/relationships" id="262" r:id="R8cea46ea903e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6f1b12d334fe0" /><Relationship Type="http://schemas.openxmlformats.org/officeDocument/2006/relationships/slide" Target="/ppt/slides/slide1.xml" Id="Rb9d55805d18b40df" /><Relationship Type="http://schemas.openxmlformats.org/officeDocument/2006/relationships/slide" Target="/ppt/slides/slide2.xml" Id="Re556706721f44b5f" /><Relationship Type="http://schemas.openxmlformats.org/officeDocument/2006/relationships/slide" Target="/ppt/slides/slide3.xml" Id="R1aeb4ae8a0e740a1" /><Relationship Type="http://schemas.openxmlformats.org/officeDocument/2006/relationships/slide" Target="/ppt/slides/slide4.xml" Id="R419edb1d64924cff" /><Relationship Type="http://schemas.openxmlformats.org/officeDocument/2006/relationships/slide" Target="/ppt/slides/slide5.xml" Id="R1e95a0e82aae446a" /><Relationship Type="http://schemas.openxmlformats.org/officeDocument/2006/relationships/slide" Target="/ppt/slides/slide6.xml" Id="Raa5bfae3e05548d7" /><Relationship Type="http://schemas.openxmlformats.org/officeDocument/2006/relationships/slide" Target="/ppt/slides/slide7.xml" Id="R8cea46ea903e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0367f364d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3e1d994ce4388" /><Relationship Type="http://schemas.openxmlformats.org/officeDocument/2006/relationships/theme" Target="/ppt/slideMasters/theme/theme1.xml" Id="R8387cd672feb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13e1d994ce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835aca4e7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45aa0f104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aa9ba4d6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1ac9e8032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abc9bfa93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1e6e205c341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aaa9529e0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PETTERSEN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PETTERSEN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39 196 763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18 797 249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SVERRE JOHAN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JULIE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STIAN ANDRÉ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STIG ARVE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Ingers vei 450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11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957 861 539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PETTERSEN AS</a:t>
            </a:r>
          </a:p>
        </p:txBody>
      </p:sp>
    </p:spTree>
  </p:cSld>
  <p:clrMapOvr>
    <a:masterClrMapping xmlns:a="http://schemas.openxmlformats.org/drawingml/2006/main"/>
  </p:clrMapOvr>
</p:sld>
</file>