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1208d73a5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efbe733754cee"/>
  </p:sldMasterIdLst>
  <p:sldIdLst>
    <p:sldId xmlns:r="http://schemas.openxmlformats.org/officeDocument/2006/relationships" id="256" r:id="R92b88a765e564e2d"/>
    <p:sldId xmlns:r="http://schemas.openxmlformats.org/officeDocument/2006/relationships" id="257" r:id="R592c18dbac594030"/>
    <p:sldId xmlns:r="http://schemas.openxmlformats.org/officeDocument/2006/relationships" id="258" r:id="Rb2bd10b6b82a4b11"/>
    <p:sldId xmlns:r="http://schemas.openxmlformats.org/officeDocument/2006/relationships" id="259" r:id="R17c740d83d3c4be0"/>
    <p:sldId xmlns:r="http://schemas.openxmlformats.org/officeDocument/2006/relationships" id="260" r:id="Rdb04c360ed3744c1"/>
    <p:sldId xmlns:r="http://schemas.openxmlformats.org/officeDocument/2006/relationships" id="261" r:id="R38dba8aea4424127"/>
    <p:sldId xmlns:r="http://schemas.openxmlformats.org/officeDocument/2006/relationships" id="262" r:id="R7f6bf75f22fb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efbe733754cee" /><Relationship Type="http://schemas.openxmlformats.org/officeDocument/2006/relationships/slide" Target="/ppt/slides/slide1.xml" Id="R92b88a765e564e2d" /><Relationship Type="http://schemas.openxmlformats.org/officeDocument/2006/relationships/slide" Target="/ppt/slides/slide2.xml" Id="R592c18dbac594030" /><Relationship Type="http://schemas.openxmlformats.org/officeDocument/2006/relationships/slide" Target="/ppt/slides/slide3.xml" Id="Rb2bd10b6b82a4b11" /><Relationship Type="http://schemas.openxmlformats.org/officeDocument/2006/relationships/slide" Target="/ppt/slides/slide4.xml" Id="R17c740d83d3c4be0" /><Relationship Type="http://schemas.openxmlformats.org/officeDocument/2006/relationships/slide" Target="/ppt/slides/slide5.xml" Id="Rdb04c360ed3744c1" /><Relationship Type="http://schemas.openxmlformats.org/officeDocument/2006/relationships/slide" Target="/ppt/slides/slide6.xml" Id="R38dba8aea4424127" /><Relationship Type="http://schemas.openxmlformats.org/officeDocument/2006/relationships/slide" Target="/ppt/slides/slide7.xml" Id="R7f6bf75f22fb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5e18e8139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682910378432d" /><Relationship Type="http://schemas.openxmlformats.org/officeDocument/2006/relationships/theme" Target="/ppt/slideMasters/theme/theme1.xml" Id="Rc0f9a3d905d9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682910378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8ad334fe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ba23d2fdf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853286a40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02a01be3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e0bbc1e8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27f6f5ba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5ab25085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KATINAS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6 334 297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6 222 477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67 598 230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68 269 132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ENGELSTAD ERLE KATINA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ENGELSTAD ERLE KATINA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post@katinas.no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957 881 459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KATINAS AS</a:t>
            </a:r>
          </a:p>
        </p:txBody>
      </p:sp>
    </p:spTree>
  </p:cSld>
  <p:clrMapOvr>
    <a:masterClrMapping xmlns:a="http://schemas.openxmlformats.org/drawingml/2006/main"/>
  </p:clrMapOvr>
</p:sld>
</file>