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a583d1c00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dfc7482734c41"/>
  </p:sldMasterIdLst>
  <p:sldIdLst>
    <p:sldId xmlns:r="http://schemas.openxmlformats.org/officeDocument/2006/relationships" id="256" r:id="R58fdab442acc41ad"/>
    <p:sldId xmlns:r="http://schemas.openxmlformats.org/officeDocument/2006/relationships" id="257" r:id="R4f0ffaf5d8844152"/>
    <p:sldId xmlns:r="http://schemas.openxmlformats.org/officeDocument/2006/relationships" id="258" r:id="R01098245a2014310"/>
    <p:sldId xmlns:r="http://schemas.openxmlformats.org/officeDocument/2006/relationships" id="259" r:id="R8142b796c35c4534"/>
    <p:sldId xmlns:r="http://schemas.openxmlformats.org/officeDocument/2006/relationships" id="260" r:id="Rd147d389e3c046d7"/>
    <p:sldId xmlns:r="http://schemas.openxmlformats.org/officeDocument/2006/relationships" id="261" r:id="Rc877426030634be7"/>
    <p:sldId xmlns:r="http://schemas.openxmlformats.org/officeDocument/2006/relationships" id="262" r:id="R6e21aae940f5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dfc7482734c41" /><Relationship Type="http://schemas.openxmlformats.org/officeDocument/2006/relationships/slide" Target="/ppt/slides/slide1.xml" Id="R58fdab442acc41ad" /><Relationship Type="http://schemas.openxmlformats.org/officeDocument/2006/relationships/slide" Target="/ppt/slides/slide2.xml" Id="R4f0ffaf5d8844152" /><Relationship Type="http://schemas.openxmlformats.org/officeDocument/2006/relationships/slide" Target="/ppt/slides/slide3.xml" Id="R01098245a2014310" /><Relationship Type="http://schemas.openxmlformats.org/officeDocument/2006/relationships/slide" Target="/ppt/slides/slide4.xml" Id="R8142b796c35c4534" /><Relationship Type="http://schemas.openxmlformats.org/officeDocument/2006/relationships/slide" Target="/ppt/slides/slide5.xml" Id="Rd147d389e3c046d7" /><Relationship Type="http://schemas.openxmlformats.org/officeDocument/2006/relationships/slide" Target="/ppt/slides/slide6.xml" Id="Rc877426030634be7" /><Relationship Type="http://schemas.openxmlformats.org/officeDocument/2006/relationships/slide" Target="/ppt/slides/slide7.xml" Id="R6e21aae940f5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5e29b80ce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f560c5a14f1d" /><Relationship Type="http://schemas.openxmlformats.org/officeDocument/2006/relationships/theme" Target="/ppt/slideMasters/theme/theme1.xml" Id="R69f87cb27898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ff560c5a1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98c47377d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a9bc6b50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83f538ca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c9a48eb6f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e0e9e1fe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82b81279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48d463cb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FRISTAD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ELEKTRO AS ble etablert [år] og holder til i Hellevik I Fjaler.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9 050 199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1 443 377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4 773 898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JOHN TERJE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KJETIL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6967 Hellevik I Fjaler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957 892 752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 ELEKTRO AS</a:t>
            </a:r>
          </a:p>
        </p:txBody>
      </p:sp>
    </p:spTree>
  </p:cSld>
  <p:clrMapOvr>
    <a:masterClrMapping xmlns:a="http://schemas.openxmlformats.org/drawingml/2006/main"/>
  </p:clrMapOvr>
</p:sld>
</file>