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e4ae6bac4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848ad146a4371"/>
  </p:sldMasterIdLst>
  <p:sldIdLst>
    <p:sldId xmlns:r="http://schemas.openxmlformats.org/officeDocument/2006/relationships" id="256" r:id="Rbb599847b82746ac"/>
    <p:sldId xmlns:r="http://schemas.openxmlformats.org/officeDocument/2006/relationships" id="257" r:id="R3382098acc544dc7"/>
    <p:sldId xmlns:r="http://schemas.openxmlformats.org/officeDocument/2006/relationships" id="258" r:id="R04627c195d614ebc"/>
    <p:sldId xmlns:r="http://schemas.openxmlformats.org/officeDocument/2006/relationships" id="259" r:id="R528c4bc57c3b46d8"/>
    <p:sldId xmlns:r="http://schemas.openxmlformats.org/officeDocument/2006/relationships" id="260" r:id="R90b05675ee2f4471"/>
    <p:sldId xmlns:r="http://schemas.openxmlformats.org/officeDocument/2006/relationships" id="261" r:id="Re06eee2be46e4c28"/>
    <p:sldId xmlns:r="http://schemas.openxmlformats.org/officeDocument/2006/relationships" id="262" r:id="R2a307df27377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848ad146a4371" /><Relationship Type="http://schemas.openxmlformats.org/officeDocument/2006/relationships/slide" Target="/ppt/slides/slide1.xml" Id="Rbb599847b82746ac" /><Relationship Type="http://schemas.openxmlformats.org/officeDocument/2006/relationships/slide" Target="/ppt/slides/slide2.xml" Id="R3382098acc544dc7" /><Relationship Type="http://schemas.openxmlformats.org/officeDocument/2006/relationships/slide" Target="/ppt/slides/slide3.xml" Id="R04627c195d614ebc" /><Relationship Type="http://schemas.openxmlformats.org/officeDocument/2006/relationships/slide" Target="/ppt/slides/slide4.xml" Id="R528c4bc57c3b46d8" /><Relationship Type="http://schemas.openxmlformats.org/officeDocument/2006/relationships/slide" Target="/ppt/slides/slide5.xml" Id="R90b05675ee2f4471" /><Relationship Type="http://schemas.openxmlformats.org/officeDocument/2006/relationships/slide" Target="/ppt/slides/slide6.xml" Id="Re06eee2be46e4c28" /><Relationship Type="http://schemas.openxmlformats.org/officeDocument/2006/relationships/slide" Target="/ppt/slides/slide7.xml" Id="R2a307df27377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bfa84a5dc4d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5230639ff462e" /><Relationship Type="http://schemas.openxmlformats.org/officeDocument/2006/relationships/theme" Target="/ppt/slideMasters/theme/theme1.xml" Id="R76372d638547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5230639ff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f9ef30e9b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fa159d809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8e1fe7773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d1dd946d24c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283e7cafa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f1ae85c5d48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289b86453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BYGGSPESIALISTEN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BYGGSPESIALISTEN AS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1 715 426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970 918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11 658 587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&amp; MONSEN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00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post@blabolig.no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www.blabolig.no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957 897 266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BYGGSPESIALISTEN AS</a:t>
            </a:r>
          </a:p>
        </p:txBody>
      </p:sp>
    </p:spTree>
  </p:cSld>
  <p:clrMapOvr>
    <a:masterClrMapping xmlns:a="http://schemas.openxmlformats.org/drawingml/2006/main"/>
  </p:clrMapOvr>
</p:sld>
</file>